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7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1076" r:id="rId2"/>
    <p:sldId id="1071" r:id="rId3"/>
    <p:sldId id="1055" r:id="rId4"/>
    <p:sldId id="1079" r:id="rId5"/>
    <p:sldId id="1083" r:id="rId6"/>
    <p:sldId id="1082" r:id="rId7"/>
    <p:sldId id="1084" r:id="rId8"/>
    <p:sldId id="1063" r:id="rId9"/>
    <p:sldId id="1078" r:id="rId10"/>
    <p:sldId id="1059" r:id="rId11"/>
    <p:sldId id="1081" r:id="rId12"/>
    <p:sldId id="1065" r:id="rId13"/>
    <p:sldId id="1073" r:id="rId14"/>
  </p:sldIdLst>
  <p:sldSz cx="12192000" cy="6858000"/>
  <p:notesSz cx="6858000" cy="9144000"/>
  <p:embeddedFontLst>
    <p:embeddedFont>
      <p:font typeface="Oswald" panose="020B0604020202020204" charset="-52"/>
      <p:regular r:id="rId17"/>
      <p:bold r:id="rId18"/>
    </p:embeddedFont>
    <p:embeddedFont>
      <p:font typeface="Oswald Light" panose="020B0604020202020204" charset="-52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Oswald SemiBold" panose="020B0604020202020204" charset="-52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5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6AEF"/>
    <a:srgbClr val="2165E8"/>
    <a:srgbClr val="2267EB"/>
    <a:srgbClr val="246BF0"/>
    <a:srgbClr val="246BF1"/>
    <a:srgbClr val="2063E2"/>
    <a:srgbClr val="2065E6"/>
    <a:srgbClr val="00369B"/>
    <a:srgbClr val="0F4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95" autoAdjust="0"/>
  </p:normalViewPr>
  <p:slideViewPr>
    <p:cSldViewPr snapToGrid="0" showGuides="1">
      <p:cViewPr varScale="1">
        <p:scale>
          <a:sx n="73" d="100"/>
          <a:sy n="73" d="100"/>
        </p:scale>
        <p:origin x="114" y="54"/>
      </p:cViewPr>
      <p:guideLst>
        <p:guide pos="3850"/>
        <p:guide orient="horz" pos="2160"/>
        <p:guide pos="9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637"/>
    </p:cViewPr>
  </p:sorterViewPr>
  <p:notesViewPr>
    <p:cSldViewPr snapToGrid="0">
      <p:cViewPr varScale="1">
        <p:scale>
          <a:sx n="59" d="100"/>
          <a:sy n="59" d="100"/>
        </p:scale>
        <p:origin x="216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20688-7344-4F47-AB68-1D7A3B4D7138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9D0CC-DC0D-42D6-9260-7CC98666CB4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4FD9-D78B-4876-9972-93EA0CCC1D59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D108-47F5-4EC9-9B7D-E61A2219B11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357AE-53E9-4F03-BFD2-BA9F9F4145E2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Заменить комфортно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02A053-9E28-4D4C-B446-3C2814735BD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/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/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275612" y="1103505"/>
            <a:ext cx="6771723" cy="718151"/>
          </a:xfrm>
          <a:prstGeom prst="rect">
            <a:avLst/>
          </a:prstGeom>
        </p:spPr>
      </p:pic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/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/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4"/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Полилиния 34"/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Рисунок 18"/>
          <p:cNvSpPr>
            <a:spLocks noGrp="1"/>
          </p:cNvSpPr>
          <p:nvPr>
            <p:ph type="pic" sz="quarter" idx="13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/>
          <p:cNvSpPr>
            <a:spLocks noGrp="1"/>
          </p:cNvSpPr>
          <p:nvPr>
            <p:ph type="pic" sz="quarter" idx="14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/>
          <p:cNvSpPr>
            <a:spLocks noGrp="1"/>
          </p:cNvSpPr>
          <p:nvPr>
            <p:ph type="pic" sz="quarter" idx="15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/>
          <p:cNvSpPr>
            <a:spLocks noGrp="1"/>
          </p:cNvSpPr>
          <p:nvPr>
            <p:ph type="pic" sz="quarter" idx="16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Рисунок 73"/>
          <p:cNvSpPr>
            <a:spLocks noGrp="1"/>
          </p:cNvSpPr>
          <p:nvPr>
            <p:ph type="pic" sz="quarter" idx="10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Рисунок 73"/>
          <p:cNvSpPr>
            <a:spLocks noGrp="1"/>
          </p:cNvSpPr>
          <p:nvPr>
            <p:ph type="pic" sz="quarter" idx="10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00797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Rectangle 193"/>
          <p:cNvSpPr/>
          <p:nvPr userDrawn="1"/>
        </p:nvSpPr>
        <p:spPr>
          <a:xfrm>
            <a:off x="5969000" y="-50800"/>
            <a:ext cx="6299200" cy="6953034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-1" fmla="*/ 6688382 w 6688382"/>
              <a:gd name="connsiteY0-2" fmla="*/ 0 h 7897603"/>
              <a:gd name="connsiteX1-3" fmla="*/ 5897318 w 6688382"/>
              <a:gd name="connsiteY1-4" fmla="*/ 3581400 h 7897603"/>
              <a:gd name="connsiteX2-5" fmla="*/ 6616700 w 6688382"/>
              <a:gd name="connsiteY2-6" fmla="*/ 4300782 h 7897603"/>
              <a:gd name="connsiteX3-7" fmla="*/ 6616700 w 6688382"/>
              <a:gd name="connsiteY3-8" fmla="*/ 7897603 h 7897603"/>
              <a:gd name="connsiteX4-9" fmla="*/ 6616700 w 6688382"/>
              <a:gd name="connsiteY4-10" fmla="*/ 7897603 h 7897603"/>
              <a:gd name="connsiteX5-11" fmla="*/ 0 w 6688382"/>
              <a:gd name="connsiteY5-12" fmla="*/ 7897603 h 7897603"/>
              <a:gd name="connsiteX6-13" fmla="*/ 0 w 6688382"/>
              <a:gd name="connsiteY6-14" fmla="*/ 7897603 h 7897603"/>
              <a:gd name="connsiteX7-15" fmla="*/ 0 w 6688382"/>
              <a:gd name="connsiteY7-16" fmla="*/ 4300782 h 7897603"/>
              <a:gd name="connsiteX8-17" fmla="*/ 6688382 w 6688382"/>
              <a:gd name="connsiteY8-18" fmla="*/ 0 h 7897603"/>
              <a:gd name="connsiteX0-19" fmla="*/ 6688382 w 6688382"/>
              <a:gd name="connsiteY0-20" fmla="*/ 0 h 7897603"/>
              <a:gd name="connsiteX1-21" fmla="*/ 5897318 w 6688382"/>
              <a:gd name="connsiteY1-22" fmla="*/ 3581400 h 7897603"/>
              <a:gd name="connsiteX2-23" fmla="*/ 6616700 w 6688382"/>
              <a:gd name="connsiteY2-24" fmla="*/ 4300782 h 7897603"/>
              <a:gd name="connsiteX3-25" fmla="*/ 6616700 w 6688382"/>
              <a:gd name="connsiteY3-26" fmla="*/ 7897603 h 7897603"/>
              <a:gd name="connsiteX4-27" fmla="*/ 6616700 w 6688382"/>
              <a:gd name="connsiteY4-28" fmla="*/ 7897603 h 7897603"/>
              <a:gd name="connsiteX5-29" fmla="*/ 0 w 6688382"/>
              <a:gd name="connsiteY5-30" fmla="*/ 7897603 h 7897603"/>
              <a:gd name="connsiteX6-31" fmla="*/ 0 w 6688382"/>
              <a:gd name="connsiteY6-32" fmla="*/ 7897603 h 7897603"/>
              <a:gd name="connsiteX7-33" fmla="*/ 4940300 w 6688382"/>
              <a:gd name="connsiteY7-34" fmla="*/ 3564182 h 7897603"/>
              <a:gd name="connsiteX8-35" fmla="*/ 6688382 w 6688382"/>
              <a:gd name="connsiteY8-36" fmla="*/ 0 h 7897603"/>
              <a:gd name="connsiteX0-37" fmla="*/ 6688382 w 6688382"/>
              <a:gd name="connsiteY0-38" fmla="*/ 0 h 7897603"/>
              <a:gd name="connsiteX1-39" fmla="*/ 5897318 w 6688382"/>
              <a:gd name="connsiteY1-40" fmla="*/ 3581400 h 7897603"/>
              <a:gd name="connsiteX2-41" fmla="*/ 6616700 w 6688382"/>
              <a:gd name="connsiteY2-42" fmla="*/ 4300782 h 7897603"/>
              <a:gd name="connsiteX3-43" fmla="*/ 6616700 w 6688382"/>
              <a:gd name="connsiteY3-44" fmla="*/ 7897603 h 7897603"/>
              <a:gd name="connsiteX4-45" fmla="*/ 6616700 w 6688382"/>
              <a:gd name="connsiteY4-46" fmla="*/ 7897603 h 7897603"/>
              <a:gd name="connsiteX5-47" fmla="*/ 0 w 6688382"/>
              <a:gd name="connsiteY5-48" fmla="*/ 7897603 h 7897603"/>
              <a:gd name="connsiteX6-49" fmla="*/ 0 w 6688382"/>
              <a:gd name="connsiteY6-50" fmla="*/ 7897603 h 7897603"/>
              <a:gd name="connsiteX7-51" fmla="*/ 4102100 w 6688382"/>
              <a:gd name="connsiteY7-52" fmla="*/ 3805482 h 7897603"/>
              <a:gd name="connsiteX8-53" fmla="*/ 6688382 w 6688382"/>
              <a:gd name="connsiteY8-54" fmla="*/ 0 h 7897603"/>
              <a:gd name="connsiteX0-55" fmla="*/ 5964482 w 6616700"/>
              <a:gd name="connsiteY0-56" fmla="*/ 0 h 7923003"/>
              <a:gd name="connsiteX1-57" fmla="*/ 5897318 w 6616700"/>
              <a:gd name="connsiteY1-58" fmla="*/ 3606800 h 7923003"/>
              <a:gd name="connsiteX2-59" fmla="*/ 6616700 w 6616700"/>
              <a:gd name="connsiteY2-60" fmla="*/ 4326182 h 7923003"/>
              <a:gd name="connsiteX3-61" fmla="*/ 6616700 w 6616700"/>
              <a:gd name="connsiteY3-62" fmla="*/ 7923003 h 7923003"/>
              <a:gd name="connsiteX4-63" fmla="*/ 6616700 w 6616700"/>
              <a:gd name="connsiteY4-64" fmla="*/ 7923003 h 7923003"/>
              <a:gd name="connsiteX5-65" fmla="*/ 0 w 6616700"/>
              <a:gd name="connsiteY5-66" fmla="*/ 7923003 h 7923003"/>
              <a:gd name="connsiteX6-67" fmla="*/ 0 w 6616700"/>
              <a:gd name="connsiteY6-68" fmla="*/ 7923003 h 7923003"/>
              <a:gd name="connsiteX7-69" fmla="*/ 4102100 w 6616700"/>
              <a:gd name="connsiteY7-70" fmla="*/ 3830882 h 7923003"/>
              <a:gd name="connsiteX8-71" fmla="*/ 5964482 w 6616700"/>
              <a:gd name="connsiteY8-72" fmla="*/ 0 h 7923003"/>
              <a:gd name="connsiteX0-73" fmla="*/ 5964482 w 6621218"/>
              <a:gd name="connsiteY0-74" fmla="*/ 0 h 7923003"/>
              <a:gd name="connsiteX1-75" fmla="*/ 6621218 w 6621218"/>
              <a:gd name="connsiteY1-76" fmla="*/ 0 h 7923003"/>
              <a:gd name="connsiteX2-77" fmla="*/ 6616700 w 6621218"/>
              <a:gd name="connsiteY2-78" fmla="*/ 4326182 h 7923003"/>
              <a:gd name="connsiteX3-79" fmla="*/ 6616700 w 6621218"/>
              <a:gd name="connsiteY3-80" fmla="*/ 7923003 h 7923003"/>
              <a:gd name="connsiteX4-81" fmla="*/ 6616700 w 6621218"/>
              <a:gd name="connsiteY4-82" fmla="*/ 7923003 h 7923003"/>
              <a:gd name="connsiteX5-83" fmla="*/ 0 w 6621218"/>
              <a:gd name="connsiteY5-84" fmla="*/ 7923003 h 7923003"/>
              <a:gd name="connsiteX6-85" fmla="*/ 0 w 6621218"/>
              <a:gd name="connsiteY6-86" fmla="*/ 7923003 h 7923003"/>
              <a:gd name="connsiteX7-87" fmla="*/ 4102100 w 6621218"/>
              <a:gd name="connsiteY7-88" fmla="*/ 3830882 h 7923003"/>
              <a:gd name="connsiteX8-89" fmla="*/ 5964482 w 6621218"/>
              <a:gd name="connsiteY8-90" fmla="*/ 0 h 7923003"/>
              <a:gd name="connsiteX0-91" fmla="*/ 6046594 w 6621218"/>
              <a:gd name="connsiteY0-92" fmla="*/ 0 h 8070634"/>
              <a:gd name="connsiteX1-93" fmla="*/ 6621218 w 6621218"/>
              <a:gd name="connsiteY1-94" fmla="*/ 147631 h 8070634"/>
              <a:gd name="connsiteX2-95" fmla="*/ 6616700 w 6621218"/>
              <a:gd name="connsiteY2-96" fmla="*/ 4473813 h 8070634"/>
              <a:gd name="connsiteX3-97" fmla="*/ 6616700 w 6621218"/>
              <a:gd name="connsiteY3-98" fmla="*/ 8070634 h 8070634"/>
              <a:gd name="connsiteX4-99" fmla="*/ 6616700 w 6621218"/>
              <a:gd name="connsiteY4-100" fmla="*/ 8070634 h 8070634"/>
              <a:gd name="connsiteX5-101" fmla="*/ 0 w 6621218"/>
              <a:gd name="connsiteY5-102" fmla="*/ 8070634 h 8070634"/>
              <a:gd name="connsiteX6-103" fmla="*/ 0 w 6621218"/>
              <a:gd name="connsiteY6-104" fmla="*/ 8070634 h 8070634"/>
              <a:gd name="connsiteX7-105" fmla="*/ 4102100 w 6621218"/>
              <a:gd name="connsiteY7-106" fmla="*/ 3978513 h 8070634"/>
              <a:gd name="connsiteX8-107" fmla="*/ 6046594 w 6621218"/>
              <a:gd name="connsiteY8-108" fmla="*/ 0 h 8070634"/>
              <a:gd name="connsiteX0-109" fmla="*/ 6046594 w 6668894"/>
              <a:gd name="connsiteY0-110" fmla="*/ 0 h 8070634"/>
              <a:gd name="connsiteX1-111" fmla="*/ 6668894 w 6668894"/>
              <a:gd name="connsiteY1-112" fmla="*/ 76200 h 8070634"/>
              <a:gd name="connsiteX2-113" fmla="*/ 6616700 w 6668894"/>
              <a:gd name="connsiteY2-114" fmla="*/ 4473813 h 8070634"/>
              <a:gd name="connsiteX3-115" fmla="*/ 6616700 w 6668894"/>
              <a:gd name="connsiteY3-116" fmla="*/ 8070634 h 8070634"/>
              <a:gd name="connsiteX4-117" fmla="*/ 6616700 w 6668894"/>
              <a:gd name="connsiteY4-118" fmla="*/ 8070634 h 8070634"/>
              <a:gd name="connsiteX5-119" fmla="*/ 0 w 6668894"/>
              <a:gd name="connsiteY5-120" fmla="*/ 8070634 h 8070634"/>
              <a:gd name="connsiteX6-121" fmla="*/ 0 w 6668894"/>
              <a:gd name="connsiteY6-122" fmla="*/ 8070634 h 8070634"/>
              <a:gd name="connsiteX7-123" fmla="*/ 4102100 w 6668894"/>
              <a:gd name="connsiteY7-124" fmla="*/ 3978513 h 8070634"/>
              <a:gd name="connsiteX8-125" fmla="*/ 6046594 w 6668894"/>
              <a:gd name="connsiteY8-126" fmla="*/ 0 h 8070634"/>
              <a:gd name="connsiteX0-127" fmla="*/ 6287894 w 6910194"/>
              <a:gd name="connsiteY0-128" fmla="*/ 0 h 8070634"/>
              <a:gd name="connsiteX1-129" fmla="*/ 6910194 w 6910194"/>
              <a:gd name="connsiteY1-130" fmla="*/ 76200 h 8070634"/>
              <a:gd name="connsiteX2-131" fmla="*/ 6858000 w 6910194"/>
              <a:gd name="connsiteY2-132" fmla="*/ 4473813 h 8070634"/>
              <a:gd name="connsiteX3-133" fmla="*/ 6858000 w 6910194"/>
              <a:gd name="connsiteY3-134" fmla="*/ 8070634 h 8070634"/>
              <a:gd name="connsiteX4-135" fmla="*/ 6858000 w 6910194"/>
              <a:gd name="connsiteY4-136" fmla="*/ 8070634 h 8070634"/>
              <a:gd name="connsiteX5-137" fmla="*/ 241300 w 6910194"/>
              <a:gd name="connsiteY5-138" fmla="*/ 8070634 h 8070634"/>
              <a:gd name="connsiteX6-139" fmla="*/ 0 w 6910194"/>
              <a:gd name="connsiteY6-140" fmla="*/ 8007134 h 8070634"/>
              <a:gd name="connsiteX7-141" fmla="*/ 4343400 w 6910194"/>
              <a:gd name="connsiteY7-142" fmla="*/ 3978513 h 8070634"/>
              <a:gd name="connsiteX8-143" fmla="*/ 6287894 w 6910194"/>
              <a:gd name="connsiteY8-144" fmla="*/ 0 h 8070634"/>
              <a:gd name="connsiteX0-145" fmla="*/ 6287894 w 6910194"/>
              <a:gd name="connsiteY0-146" fmla="*/ 0 h 8070634"/>
              <a:gd name="connsiteX1-147" fmla="*/ 6910194 w 6910194"/>
              <a:gd name="connsiteY1-148" fmla="*/ 76200 h 8070634"/>
              <a:gd name="connsiteX2-149" fmla="*/ 6858000 w 6910194"/>
              <a:gd name="connsiteY2-150" fmla="*/ 4473813 h 8070634"/>
              <a:gd name="connsiteX3-151" fmla="*/ 6858000 w 6910194"/>
              <a:gd name="connsiteY3-152" fmla="*/ 8070634 h 8070634"/>
              <a:gd name="connsiteX4-153" fmla="*/ 6858000 w 6910194"/>
              <a:gd name="connsiteY4-154" fmla="*/ 8070634 h 8070634"/>
              <a:gd name="connsiteX5-155" fmla="*/ 1714500 w 6910194"/>
              <a:gd name="connsiteY5-156" fmla="*/ 6953034 h 8070634"/>
              <a:gd name="connsiteX6-157" fmla="*/ 0 w 6910194"/>
              <a:gd name="connsiteY6-158" fmla="*/ 8007134 h 8070634"/>
              <a:gd name="connsiteX7-159" fmla="*/ 4343400 w 6910194"/>
              <a:gd name="connsiteY7-160" fmla="*/ 3978513 h 8070634"/>
              <a:gd name="connsiteX8-161" fmla="*/ 6287894 w 6910194"/>
              <a:gd name="connsiteY8-162" fmla="*/ 0 h 8070634"/>
              <a:gd name="connsiteX0-163" fmla="*/ 6287894 w 6910194"/>
              <a:gd name="connsiteY0-164" fmla="*/ 0 h 8070634"/>
              <a:gd name="connsiteX1-165" fmla="*/ 6910194 w 6910194"/>
              <a:gd name="connsiteY1-166" fmla="*/ 76200 h 8070634"/>
              <a:gd name="connsiteX2-167" fmla="*/ 6858000 w 6910194"/>
              <a:gd name="connsiteY2-168" fmla="*/ 4473813 h 8070634"/>
              <a:gd name="connsiteX3-169" fmla="*/ 6858000 w 6910194"/>
              <a:gd name="connsiteY3-170" fmla="*/ 8070634 h 8070634"/>
              <a:gd name="connsiteX4-171" fmla="*/ 6375400 w 6910194"/>
              <a:gd name="connsiteY4-172" fmla="*/ 5365534 h 8070634"/>
              <a:gd name="connsiteX5-173" fmla="*/ 1714500 w 6910194"/>
              <a:gd name="connsiteY5-174" fmla="*/ 6953034 h 8070634"/>
              <a:gd name="connsiteX6-175" fmla="*/ 0 w 6910194"/>
              <a:gd name="connsiteY6-176" fmla="*/ 8007134 h 8070634"/>
              <a:gd name="connsiteX7-177" fmla="*/ 4343400 w 6910194"/>
              <a:gd name="connsiteY7-178" fmla="*/ 3978513 h 8070634"/>
              <a:gd name="connsiteX8-179" fmla="*/ 6287894 w 6910194"/>
              <a:gd name="connsiteY8-180" fmla="*/ 0 h 8070634"/>
              <a:gd name="connsiteX0-181" fmla="*/ 6287894 w 6910194"/>
              <a:gd name="connsiteY0-182" fmla="*/ 0 h 8007134"/>
              <a:gd name="connsiteX1-183" fmla="*/ 6910194 w 6910194"/>
              <a:gd name="connsiteY1-184" fmla="*/ 76200 h 8007134"/>
              <a:gd name="connsiteX2-185" fmla="*/ 6858000 w 6910194"/>
              <a:gd name="connsiteY2-186" fmla="*/ 4473813 h 8007134"/>
              <a:gd name="connsiteX3-187" fmla="*/ 6883400 w 6910194"/>
              <a:gd name="connsiteY3-188" fmla="*/ 6343434 h 8007134"/>
              <a:gd name="connsiteX4-189" fmla="*/ 6375400 w 6910194"/>
              <a:gd name="connsiteY4-190" fmla="*/ 5365534 h 8007134"/>
              <a:gd name="connsiteX5-191" fmla="*/ 1714500 w 6910194"/>
              <a:gd name="connsiteY5-192" fmla="*/ 6953034 h 8007134"/>
              <a:gd name="connsiteX6-193" fmla="*/ 0 w 6910194"/>
              <a:gd name="connsiteY6-194" fmla="*/ 8007134 h 8007134"/>
              <a:gd name="connsiteX7-195" fmla="*/ 4343400 w 6910194"/>
              <a:gd name="connsiteY7-196" fmla="*/ 3978513 h 8007134"/>
              <a:gd name="connsiteX8-197" fmla="*/ 6287894 w 6910194"/>
              <a:gd name="connsiteY8-198" fmla="*/ 0 h 8007134"/>
              <a:gd name="connsiteX0-199" fmla="*/ 6287894 w 6910194"/>
              <a:gd name="connsiteY0-200" fmla="*/ 0 h 8007134"/>
              <a:gd name="connsiteX1-201" fmla="*/ 6910194 w 6910194"/>
              <a:gd name="connsiteY1-202" fmla="*/ 76200 h 8007134"/>
              <a:gd name="connsiteX2-203" fmla="*/ 6858000 w 6910194"/>
              <a:gd name="connsiteY2-204" fmla="*/ 4473813 h 8007134"/>
              <a:gd name="connsiteX3-205" fmla="*/ 6819900 w 6910194"/>
              <a:gd name="connsiteY3-206" fmla="*/ 6991134 h 8007134"/>
              <a:gd name="connsiteX4-207" fmla="*/ 6375400 w 6910194"/>
              <a:gd name="connsiteY4-208" fmla="*/ 5365534 h 8007134"/>
              <a:gd name="connsiteX5-209" fmla="*/ 1714500 w 6910194"/>
              <a:gd name="connsiteY5-210" fmla="*/ 6953034 h 8007134"/>
              <a:gd name="connsiteX6-211" fmla="*/ 0 w 6910194"/>
              <a:gd name="connsiteY6-212" fmla="*/ 8007134 h 8007134"/>
              <a:gd name="connsiteX7-213" fmla="*/ 4343400 w 6910194"/>
              <a:gd name="connsiteY7-214" fmla="*/ 3978513 h 8007134"/>
              <a:gd name="connsiteX8-215" fmla="*/ 6287894 w 6910194"/>
              <a:gd name="connsiteY8-216" fmla="*/ 0 h 8007134"/>
              <a:gd name="connsiteX0-217" fmla="*/ 6287894 w 6910194"/>
              <a:gd name="connsiteY0-218" fmla="*/ 0 h 8007134"/>
              <a:gd name="connsiteX1-219" fmla="*/ 6910194 w 6910194"/>
              <a:gd name="connsiteY1-220" fmla="*/ 76200 h 8007134"/>
              <a:gd name="connsiteX2-221" fmla="*/ 6858000 w 6910194"/>
              <a:gd name="connsiteY2-222" fmla="*/ 4473813 h 8007134"/>
              <a:gd name="connsiteX3-223" fmla="*/ 6819900 w 6910194"/>
              <a:gd name="connsiteY3-224" fmla="*/ 6991134 h 8007134"/>
              <a:gd name="connsiteX4-225" fmla="*/ 5563994 w 6910194"/>
              <a:gd name="connsiteY4-226" fmla="*/ 6985000 h 8007134"/>
              <a:gd name="connsiteX5-227" fmla="*/ 1714500 w 6910194"/>
              <a:gd name="connsiteY5-228" fmla="*/ 6953034 h 8007134"/>
              <a:gd name="connsiteX6-229" fmla="*/ 0 w 6910194"/>
              <a:gd name="connsiteY6-230" fmla="*/ 8007134 h 8007134"/>
              <a:gd name="connsiteX7-231" fmla="*/ 4343400 w 6910194"/>
              <a:gd name="connsiteY7-232" fmla="*/ 3978513 h 8007134"/>
              <a:gd name="connsiteX8-233" fmla="*/ 6287894 w 6910194"/>
              <a:gd name="connsiteY8-234" fmla="*/ 0 h 8007134"/>
              <a:gd name="connsiteX0-235" fmla="*/ 6287894 w 6910194"/>
              <a:gd name="connsiteY0-236" fmla="*/ 0 h 8007134"/>
              <a:gd name="connsiteX1-237" fmla="*/ 6910194 w 6910194"/>
              <a:gd name="connsiteY1-238" fmla="*/ 76200 h 8007134"/>
              <a:gd name="connsiteX2-239" fmla="*/ 6858000 w 6910194"/>
              <a:gd name="connsiteY2-240" fmla="*/ 4473813 h 8007134"/>
              <a:gd name="connsiteX3-241" fmla="*/ 6819900 w 6910194"/>
              <a:gd name="connsiteY3-242" fmla="*/ 6991134 h 8007134"/>
              <a:gd name="connsiteX4-243" fmla="*/ 5563994 w 6910194"/>
              <a:gd name="connsiteY4-244" fmla="*/ 6985000 h 8007134"/>
              <a:gd name="connsiteX5-245" fmla="*/ 1626994 w 6910194"/>
              <a:gd name="connsiteY5-246" fmla="*/ 6997700 h 8007134"/>
              <a:gd name="connsiteX6-247" fmla="*/ 0 w 6910194"/>
              <a:gd name="connsiteY6-248" fmla="*/ 8007134 h 8007134"/>
              <a:gd name="connsiteX7-249" fmla="*/ 4343400 w 6910194"/>
              <a:gd name="connsiteY7-250" fmla="*/ 3978513 h 8007134"/>
              <a:gd name="connsiteX8-251" fmla="*/ 6287894 w 6910194"/>
              <a:gd name="connsiteY8-252" fmla="*/ 0 h 8007134"/>
              <a:gd name="connsiteX0-253" fmla="*/ 6148194 w 6910194"/>
              <a:gd name="connsiteY0-254" fmla="*/ 50800 h 7930934"/>
              <a:gd name="connsiteX1-255" fmla="*/ 6910194 w 6910194"/>
              <a:gd name="connsiteY1-256" fmla="*/ 0 h 7930934"/>
              <a:gd name="connsiteX2-257" fmla="*/ 6858000 w 6910194"/>
              <a:gd name="connsiteY2-258" fmla="*/ 4397613 h 7930934"/>
              <a:gd name="connsiteX3-259" fmla="*/ 6819900 w 6910194"/>
              <a:gd name="connsiteY3-260" fmla="*/ 6914934 h 7930934"/>
              <a:gd name="connsiteX4-261" fmla="*/ 5563994 w 6910194"/>
              <a:gd name="connsiteY4-262" fmla="*/ 6908800 h 7930934"/>
              <a:gd name="connsiteX5-263" fmla="*/ 1626994 w 6910194"/>
              <a:gd name="connsiteY5-264" fmla="*/ 6921500 h 7930934"/>
              <a:gd name="connsiteX6-265" fmla="*/ 0 w 6910194"/>
              <a:gd name="connsiteY6-266" fmla="*/ 7930934 h 7930934"/>
              <a:gd name="connsiteX7-267" fmla="*/ 4343400 w 6910194"/>
              <a:gd name="connsiteY7-268" fmla="*/ 3902313 h 7930934"/>
              <a:gd name="connsiteX8-269" fmla="*/ 6148194 w 6910194"/>
              <a:gd name="connsiteY8-270" fmla="*/ 50800 h 7930934"/>
              <a:gd name="connsiteX0-271" fmla="*/ 6173594 w 6910194"/>
              <a:gd name="connsiteY0-272" fmla="*/ 76200 h 7930934"/>
              <a:gd name="connsiteX1-273" fmla="*/ 6910194 w 6910194"/>
              <a:gd name="connsiteY1-274" fmla="*/ 0 h 7930934"/>
              <a:gd name="connsiteX2-275" fmla="*/ 6858000 w 6910194"/>
              <a:gd name="connsiteY2-276" fmla="*/ 4397613 h 7930934"/>
              <a:gd name="connsiteX3-277" fmla="*/ 6819900 w 6910194"/>
              <a:gd name="connsiteY3-278" fmla="*/ 6914934 h 7930934"/>
              <a:gd name="connsiteX4-279" fmla="*/ 5563994 w 6910194"/>
              <a:gd name="connsiteY4-280" fmla="*/ 6908800 h 7930934"/>
              <a:gd name="connsiteX5-281" fmla="*/ 1626994 w 6910194"/>
              <a:gd name="connsiteY5-282" fmla="*/ 6921500 h 7930934"/>
              <a:gd name="connsiteX6-283" fmla="*/ 0 w 6910194"/>
              <a:gd name="connsiteY6-284" fmla="*/ 7930934 h 7930934"/>
              <a:gd name="connsiteX7-285" fmla="*/ 4343400 w 6910194"/>
              <a:gd name="connsiteY7-286" fmla="*/ 3902313 h 7930934"/>
              <a:gd name="connsiteX8-287" fmla="*/ 6173594 w 6910194"/>
              <a:gd name="connsiteY8-288" fmla="*/ 76200 h 7930934"/>
              <a:gd name="connsiteX0-289" fmla="*/ 6019800 w 6756400"/>
              <a:gd name="connsiteY0-290" fmla="*/ 76200 h 6985000"/>
              <a:gd name="connsiteX1-291" fmla="*/ 6756400 w 6756400"/>
              <a:gd name="connsiteY1-292" fmla="*/ 0 h 6985000"/>
              <a:gd name="connsiteX2-293" fmla="*/ 6704206 w 6756400"/>
              <a:gd name="connsiteY2-294" fmla="*/ 4397613 h 6985000"/>
              <a:gd name="connsiteX3-295" fmla="*/ 6666106 w 6756400"/>
              <a:gd name="connsiteY3-296" fmla="*/ 6914934 h 6985000"/>
              <a:gd name="connsiteX4-297" fmla="*/ 5410200 w 6756400"/>
              <a:gd name="connsiteY4-298" fmla="*/ 6908800 h 6985000"/>
              <a:gd name="connsiteX5-299" fmla="*/ 1473200 w 6756400"/>
              <a:gd name="connsiteY5-300" fmla="*/ 6921500 h 6985000"/>
              <a:gd name="connsiteX6-301" fmla="*/ 0 w 6756400"/>
              <a:gd name="connsiteY6-302" fmla="*/ 6985000 h 6985000"/>
              <a:gd name="connsiteX7-303" fmla="*/ 4189606 w 6756400"/>
              <a:gd name="connsiteY7-304" fmla="*/ 3902313 h 6985000"/>
              <a:gd name="connsiteX8-305" fmla="*/ 6019800 w 6756400"/>
              <a:gd name="connsiteY8-306" fmla="*/ 76200 h 6985000"/>
              <a:gd name="connsiteX0-307" fmla="*/ 5562600 w 6299200"/>
              <a:gd name="connsiteY0-308" fmla="*/ 76200 h 6946900"/>
              <a:gd name="connsiteX1-309" fmla="*/ 6299200 w 6299200"/>
              <a:gd name="connsiteY1-310" fmla="*/ 0 h 6946900"/>
              <a:gd name="connsiteX2-311" fmla="*/ 6247006 w 6299200"/>
              <a:gd name="connsiteY2-312" fmla="*/ 4397613 h 6946900"/>
              <a:gd name="connsiteX3-313" fmla="*/ 6208906 w 6299200"/>
              <a:gd name="connsiteY3-314" fmla="*/ 6914934 h 6946900"/>
              <a:gd name="connsiteX4-315" fmla="*/ 4953000 w 6299200"/>
              <a:gd name="connsiteY4-316" fmla="*/ 6908800 h 6946900"/>
              <a:gd name="connsiteX5-317" fmla="*/ 1016000 w 6299200"/>
              <a:gd name="connsiteY5-318" fmla="*/ 6921500 h 6946900"/>
              <a:gd name="connsiteX6-319" fmla="*/ 0 w 6299200"/>
              <a:gd name="connsiteY6-320" fmla="*/ 6946900 h 6946900"/>
              <a:gd name="connsiteX7-321" fmla="*/ 3732406 w 6299200"/>
              <a:gd name="connsiteY7-322" fmla="*/ 3902313 h 6946900"/>
              <a:gd name="connsiteX8-323" fmla="*/ 5562600 w 6299200"/>
              <a:gd name="connsiteY8-324" fmla="*/ 76200 h 6946900"/>
              <a:gd name="connsiteX0-325" fmla="*/ 5562600 w 6299200"/>
              <a:gd name="connsiteY0-326" fmla="*/ 76200 h 6946900"/>
              <a:gd name="connsiteX1-327" fmla="*/ 6299200 w 6299200"/>
              <a:gd name="connsiteY1-328" fmla="*/ 0 h 6946900"/>
              <a:gd name="connsiteX2-329" fmla="*/ 6247006 w 6299200"/>
              <a:gd name="connsiteY2-330" fmla="*/ 4397613 h 6946900"/>
              <a:gd name="connsiteX3-331" fmla="*/ 6208906 w 6299200"/>
              <a:gd name="connsiteY3-332" fmla="*/ 6914934 h 6946900"/>
              <a:gd name="connsiteX4-333" fmla="*/ 5054600 w 6299200"/>
              <a:gd name="connsiteY4-334" fmla="*/ 6908800 h 6946900"/>
              <a:gd name="connsiteX5-335" fmla="*/ 1016000 w 6299200"/>
              <a:gd name="connsiteY5-336" fmla="*/ 6921500 h 6946900"/>
              <a:gd name="connsiteX6-337" fmla="*/ 0 w 6299200"/>
              <a:gd name="connsiteY6-338" fmla="*/ 6946900 h 6946900"/>
              <a:gd name="connsiteX7-339" fmla="*/ 3732406 w 6299200"/>
              <a:gd name="connsiteY7-340" fmla="*/ 3902313 h 6946900"/>
              <a:gd name="connsiteX8-341" fmla="*/ 5562600 w 6299200"/>
              <a:gd name="connsiteY8-342" fmla="*/ 76200 h 6946900"/>
              <a:gd name="connsiteX0-343" fmla="*/ 5562600 w 6299200"/>
              <a:gd name="connsiteY0-344" fmla="*/ 76200 h 6946900"/>
              <a:gd name="connsiteX1-345" fmla="*/ 6299200 w 6299200"/>
              <a:gd name="connsiteY1-346" fmla="*/ 0 h 6946900"/>
              <a:gd name="connsiteX2-347" fmla="*/ 6247006 w 6299200"/>
              <a:gd name="connsiteY2-348" fmla="*/ 4397613 h 6946900"/>
              <a:gd name="connsiteX3-349" fmla="*/ 6208906 w 6299200"/>
              <a:gd name="connsiteY3-350" fmla="*/ 6914934 h 6946900"/>
              <a:gd name="connsiteX4-351" fmla="*/ 5245100 w 6299200"/>
              <a:gd name="connsiteY4-352" fmla="*/ 6934200 h 6946900"/>
              <a:gd name="connsiteX5-353" fmla="*/ 1016000 w 6299200"/>
              <a:gd name="connsiteY5-354" fmla="*/ 6921500 h 6946900"/>
              <a:gd name="connsiteX6-355" fmla="*/ 0 w 6299200"/>
              <a:gd name="connsiteY6-356" fmla="*/ 6946900 h 6946900"/>
              <a:gd name="connsiteX7-357" fmla="*/ 3732406 w 6299200"/>
              <a:gd name="connsiteY7-358" fmla="*/ 3902313 h 6946900"/>
              <a:gd name="connsiteX8-359" fmla="*/ 5562600 w 6299200"/>
              <a:gd name="connsiteY8-360" fmla="*/ 76200 h 6946900"/>
              <a:gd name="connsiteX0-361" fmla="*/ 5562600 w 6299200"/>
              <a:gd name="connsiteY0-362" fmla="*/ 76200 h 6953034"/>
              <a:gd name="connsiteX1-363" fmla="*/ 6299200 w 6299200"/>
              <a:gd name="connsiteY1-364" fmla="*/ 0 h 6953034"/>
              <a:gd name="connsiteX2-365" fmla="*/ 6247006 w 6299200"/>
              <a:gd name="connsiteY2-366" fmla="*/ 4397613 h 6953034"/>
              <a:gd name="connsiteX3-367" fmla="*/ 6247006 w 6299200"/>
              <a:gd name="connsiteY3-368" fmla="*/ 6953034 h 6953034"/>
              <a:gd name="connsiteX4-369" fmla="*/ 5245100 w 6299200"/>
              <a:gd name="connsiteY4-370" fmla="*/ 6934200 h 6953034"/>
              <a:gd name="connsiteX5-371" fmla="*/ 1016000 w 6299200"/>
              <a:gd name="connsiteY5-372" fmla="*/ 6921500 h 6953034"/>
              <a:gd name="connsiteX6-373" fmla="*/ 0 w 6299200"/>
              <a:gd name="connsiteY6-374" fmla="*/ 6946900 h 6953034"/>
              <a:gd name="connsiteX7-375" fmla="*/ 3732406 w 6299200"/>
              <a:gd name="connsiteY7-376" fmla="*/ 3902313 h 6953034"/>
              <a:gd name="connsiteX8-377" fmla="*/ 5562600 w 6299200"/>
              <a:gd name="connsiteY8-378" fmla="*/ 76200 h 6953034"/>
              <a:gd name="connsiteX0-379" fmla="*/ 5562600 w 6299200"/>
              <a:gd name="connsiteY0-380" fmla="*/ 76200 h 6953034"/>
              <a:gd name="connsiteX1-381" fmla="*/ 6299200 w 6299200"/>
              <a:gd name="connsiteY1-382" fmla="*/ 0 h 6953034"/>
              <a:gd name="connsiteX2-383" fmla="*/ 6247006 w 6299200"/>
              <a:gd name="connsiteY2-384" fmla="*/ 4397613 h 6953034"/>
              <a:gd name="connsiteX3-385" fmla="*/ 6247006 w 6299200"/>
              <a:gd name="connsiteY3-386" fmla="*/ 6953034 h 6953034"/>
              <a:gd name="connsiteX4-387" fmla="*/ 5245100 w 6299200"/>
              <a:gd name="connsiteY4-388" fmla="*/ 6934200 h 6953034"/>
              <a:gd name="connsiteX5-389" fmla="*/ 825500 w 6299200"/>
              <a:gd name="connsiteY5-390" fmla="*/ 6946900 h 6953034"/>
              <a:gd name="connsiteX6-391" fmla="*/ 0 w 6299200"/>
              <a:gd name="connsiteY6-392" fmla="*/ 6946900 h 6953034"/>
              <a:gd name="connsiteX7-393" fmla="*/ 3732406 w 6299200"/>
              <a:gd name="connsiteY7-394" fmla="*/ 3902313 h 6953034"/>
              <a:gd name="connsiteX8-395" fmla="*/ 5562600 w 6299200"/>
              <a:gd name="connsiteY8-396" fmla="*/ 76200 h 6953034"/>
              <a:gd name="connsiteX0-397" fmla="*/ 5613400 w 6299200"/>
              <a:gd name="connsiteY0-398" fmla="*/ 12700 h 6953034"/>
              <a:gd name="connsiteX1-399" fmla="*/ 6299200 w 6299200"/>
              <a:gd name="connsiteY1-400" fmla="*/ 0 h 6953034"/>
              <a:gd name="connsiteX2-401" fmla="*/ 6247006 w 6299200"/>
              <a:gd name="connsiteY2-402" fmla="*/ 4397613 h 6953034"/>
              <a:gd name="connsiteX3-403" fmla="*/ 6247006 w 6299200"/>
              <a:gd name="connsiteY3-404" fmla="*/ 6953034 h 6953034"/>
              <a:gd name="connsiteX4-405" fmla="*/ 5245100 w 6299200"/>
              <a:gd name="connsiteY4-406" fmla="*/ 6934200 h 6953034"/>
              <a:gd name="connsiteX5-407" fmla="*/ 825500 w 6299200"/>
              <a:gd name="connsiteY5-408" fmla="*/ 6946900 h 6953034"/>
              <a:gd name="connsiteX6-409" fmla="*/ 0 w 6299200"/>
              <a:gd name="connsiteY6-410" fmla="*/ 6946900 h 6953034"/>
              <a:gd name="connsiteX7-411" fmla="*/ 3732406 w 6299200"/>
              <a:gd name="connsiteY7-412" fmla="*/ 3902313 h 6953034"/>
              <a:gd name="connsiteX8-413" fmla="*/ 5613400 w 6299200"/>
              <a:gd name="connsiteY8-414" fmla="*/ 12700 h 6953034"/>
              <a:gd name="connsiteX0-415" fmla="*/ 5562600 w 6299200"/>
              <a:gd name="connsiteY0-416" fmla="*/ 45719 h 6953034"/>
              <a:gd name="connsiteX1-417" fmla="*/ 6299200 w 6299200"/>
              <a:gd name="connsiteY1-418" fmla="*/ 0 h 6953034"/>
              <a:gd name="connsiteX2-419" fmla="*/ 6247006 w 6299200"/>
              <a:gd name="connsiteY2-420" fmla="*/ 4397613 h 6953034"/>
              <a:gd name="connsiteX3-421" fmla="*/ 6247006 w 6299200"/>
              <a:gd name="connsiteY3-422" fmla="*/ 6953034 h 6953034"/>
              <a:gd name="connsiteX4-423" fmla="*/ 5245100 w 6299200"/>
              <a:gd name="connsiteY4-424" fmla="*/ 6934200 h 6953034"/>
              <a:gd name="connsiteX5-425" fmla="*/ 825500 w 6299200"/>
              <a:gd name="connsiteY5-426" fmla="*/ 6946900 h 6953034"/>
              <a:gd name="connsiteX6-427" fmla="*/ 0 w 6299200"/>
              <a:gd name="connsiteY6-428" fmla="*/ 6946900 h 6953034"/>
              <a:gd name="connsiteX7-429" fmla="*/ 3732406 w 6299200"/>
              <a:gd name="connsiteY7-430" fmla="*/ 3902313 h 6953034"/>
              <a:gd name="connsiteX8-431" fmla="*/ 5562600 w 6299200"/>
              <a:gd name="connsiteY8-432" fmla="*/ 45719 h 69530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8433880" y="2996120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reeform 131"/>
          <p:cNvSpPr/>
          <p:nvPr userDrawn="1"/>
        </p:nvSpPr>
        <p:spPr bwMode="auto">
          <a:xfrm>
            <a:off x="1534321" y="1250043"/>
            <a:ext cx="9618660" cy="6113975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endParaRPr lang="en-US" sz="450" b="1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5982510" y="3988341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/>
          <p:cNvSpPr/>
          <p:nvPr userDrawn="1"/>
        </p:nvSpPr>
        <p:spPr>
          <a:xfrm>
            <a:off x="-4624347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59468" y="953950"/>
            <a:ext cx="9148043" cy="6076437"/>
          </a:xfrm>
          <a:prstGeom prst="rect">
            <a:avLst/>
          </a:prstGeom>
        </p:spPr>
      </p:pic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/>
          <p:cNvSpPr>
            <a:spLocks noGrp="1"/>
          </p:cNvSpPr>
          <p:nvPr>
            <p:ph type="pic" sz="quarter" idx="11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/>
          <p:cNvSpPr/>
          <p:nvPr userDrawn="1"/>
        </p:nvSpPr>
        <p:spPr>
          <a:xfrm>
            <a:off x="5751038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53557" y="953950"/>
            <a:ext cx="9148043" cy="6076437"/>
          </a:xfrm>
          <a:prstGeom prst="rect">
            <a:avLst/>
          </a:prstGeom>
        </p:spPr>
      </p:pic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/>
          <p:cNvSpPr>
            <a:spLocks noGrp="1"/>
          </p:cNvSpPr>
          <p:nvPr>
            <p:ph type="pic" sz="quarter" idx="11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/>
          <p:cNvSpPr>
            <a:spLocks noGrp="1"/>
          </p:cNvSpPr>
          <p:nvPr>
            <p:ph type="pic" sz="quarter" idx="13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sz="quarter" idx="13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/>
          <p:cNvSpPr>
            <a:spLocks noGrp="1"/>
          </p:cNvSpPr>
          <p:nvPr>
            <p:ph type="pic" sz="quarter" idx="14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/>
          <p:cNvSpPr>
            <a:spLocks noGrp="1"/>
          </p:cNvSpPr>
          <p:nvPr>
            <p:ph type="pic" sz="quarter" idx="15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Рисунок 82"/>
          <p:cNvSpPr>
            <a:spLocks noGrp="1"/>
          </p:cNvSpPr>
          <p:nvPr>
            <p:ph type="pic" sz="quarter" idx="1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/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81" name="Рисунок 73"/>
          <p:cNvSpPr>
            <a:spLocks noGrp="1"/>
          </p:cNvSpPr>
          <p:nvPr>
            <p:ph type="pic" sz="quarter" idx="10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83" name="Рисунок 82"/>
          <p:cNvSpPr>
            <a:spLocks noGrp="1"/>
          </p:cNvSpPr>
          <p:nvPr>
            <p:ph type="pic" sz="quarter" idx="11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/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1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9"/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Заголовок 2"/>
          <p:cNvSpPr txBox="1"/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479363" y="266702"/>
            <a:ext cx="11233275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000" b="1" i="0">
                <a:solidFill>
                  <a:schemeClr val="accent2"/>
                </a:solidFill>
                <a:latin typeface="Oswald Light" pitchFamily="2" charset="-52"/>
                <a:ea typeface="Oswald Light" pitchFamily="2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Заголовок 2"/>
          <p:cNvSpPr txBox="1"/>
          <p:nvPr userDrawn="1"/>
        </p:nvSpPr>
        <p:spPr>
          <a:xfrm>
            <a:off x="376529" y="6301367"/>
            <a:ext cx="391834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898837" y="146556"/>
            <a:ext cx="1832929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8.jpeg"/><Relationship Id="rId5" Type="http://schemas.openxmlformats.org/officeDocument/2006/relationships/tags" Target="../tags/tag5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26" Type="http://schemas.openxmlformats.org/officeDocument/2006/relationships/image" Target="../media/image22.jpeg"/><Relationship Id="rId3" Type="http://schemas.openxmlformats.org/officeDocument/2006/relationships/tags" Target="../tags/tag11.xml"/><Relationship Id="rId21" Type="http://schemas.openxmlformats.org/officeDocument/2006/relationships/tags" Target="../tags/tag29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5" Type="http://schemas.openxmlformats.org/officeDocument/2006/relationships/image" Target="../media/image21.jpeg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20" Type="http://schemas.openxmlformats.org/officeDocument/2006/relationships/tags" Target="../tags/tag28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24" Type="http://schemas.openxmlformats.org/officeDocument/2006/relationships/notesSlide" Target="../notesSlides/notesSlide6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23" Type="http://schemas.openxmlformats.org/officeDocument/2006/relationships/slideLayout" Target="../slideLayouts/slideLayout19.xml"/><Relationship Id="rId10" Type="http://schemas.openxmlformats.org/officeDocument/2006/relationships/tags" Target="../tags/tag18.xml"/><Relationship Id="rId19" Type="http://schemas.openxmlformats.org/officeDocument/2006/relationships/tags" Target="../tags/tag27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Relationship Id="rId22" Type="http://schemas.openxmlformats.org/officeDocument/2006/relationships/tags" Target="../tags/tag30.xml"/><Relationship Id="rId27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10" Type="http://schemas.openxmlformats.org/officeDocument/2006/relationships/image" Target="../media/image24.jpeg"/><Relationship Id="rId4" Type="http://schemas.openxmlformats.org/officeDocument/2006/relationships/tags" Target="../tags/tag34.xml"/><Relationship Id="rId9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51.xml"/><Relationship Id="rId18" Type="http://schemas.openxmlformats.org/officeDocument/2006/relationships/tags" Target="../tags/tag56.xml"/><Relationship Id="rId26" Type="http://schemas.openxmlformats.org/officeDocument/2006/relationships/tags" Target="../tags/tag64.xml"/><Relationship Id="rId39" Type="http://schemas.openxmlformats.org/officeDocument/2006/relationships/tags" Target="../tags/tag77.xml"/><Relationship Id="rId3" Type="http://schemas.openxmlformats.org/officeDocument/2006/relationships/tags" Target="../tags/tag41.xml"/><Relationship Id="rId21" Type="http://schemas.openxmlformats.org/officeDocument/2006/relationships/tags" Target="../tags/tag59.xml"/><Relationship Id="rId34" Type="http://schemas.openxmlformats.org/officeDocument/2006/relationships/tags" Target="../tags/tag72.xml"/><Relationship Id="rId42" Type="http://schemas.openxmlformats.org/officeDocument/2006/relationships/tags" Target="../tags/tag80.xml"/><Relationship Id="rId47" Type="http://schemas.openxmlformats.org/officeDocument/2006/relationships/tags" Target="../tags/tag85.xml"/><Relationship Id="rId50" Type="http://schemas.openxmlformats.org/officeDocument/2006/relationships/image" Target="../media/image25.jpeg"/><Relationship Id="rId7" Type="http://schemas.openxmlformats.org/officeDocument/2006/relationships/tags" Target="../tags/tag45.xml"/><Relationship Id="rId12" Type="http://schemas.openxmlformats.org/officeDocument/2006/relationships/tags" Target="../tags/tag50.xml"/><Relationship Id="rId17" Type="http://schemas.openxmlformats.org/officeDocument/2006/relationships/tags" Target="../tags/tag55.xml"/><Relationship Id="rId25" Type="http://schemas.openxmlformats.org/officeDocument/2006/relationships/tags" Target="../tags/tag63.xml"/><Relationship Id="rId33" Type="http://schemas.openxmlformats.org/officeDocument/2006/relationships/tags" Target="../tags/tag71.xml"/><Relationship Id="rId38" Type="http://schemas.openxmlformats.org/officeDocument/2006/relationships/tags" Target="../tags/tag76.xml"/><Relationship Id="rId46" Type="http://schemas.openxmlformats.org/officeDocument/2006/relationships/tags" Target="../tags/tag84.xml"/><Relationship Id="rId2" Type="http://schemas.openxmlformats.org/officeDocument/2006/relationships/tags" Target="../tags/tag40.xml"/><Relationship Id="rId16" Type="http://schemas.openxmlformats.org/officeDocument/2006/relationships/tags" Target="../tags/tag54.xml"/><Relationship Id="rId20" Type="http://schemas.openxmlformats.org/officeDocument/2006/relationships/tags" Target="../tags/tag58.xml"/><Relationship Id="rId29" Type="http://schemas.openxmlformats.org/officeDocument/2006/relationships/tags" Target="../tags/tag67.xml"/><Relationship Id="rId41" Type="http://schemas.openxmlformats.org/officeDocument/2006/relationships/tags" Target="../tags/tag79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24" Type="http://schemas.openxmlformats.org/officeDocument/2006/relationships/tags" Target="../tags/tag62.xml"/><Relationship Id="rId32" Type="http://schemas.openxmlformats.org/officeDocument/2006/relationships/tags" Target="../tags/tag70.xml"/><Relationship Id="rId37" Type="http://schemas.openxmlformats.org/officeDocument/2006/relationships/tags" Target="../tags/tag75.xml"/><Relationship Id="rId40" Type="http://schemas.openxmlformats.org/officeDocument/2006/relationships/tags" Target="../tags/tag78.xml"/><Relationship Id="rId45" Type="http://schemas.openxmlformats.org/officeDocument/2006/relationships/tags" Target="../tags/tag83.xml"/><Relationship Id="rId5" Type="http://schemas.openxmlformats.org/officeDocument/2006/relationships/tags" Target="../tags/tag43.xml"/><Relationship Id="rId15" Type="http://schemas.openxmlformats.org/officeDocument/2006/relationships/tags" Target="../tags/tag53.xml"/><Relationship Id="rId23" Type="http://schemas.openxmlformats.org/officeDocument/2006/relationships/tags" Target="../tags/tag61.xml"/><Relationship Id="rId28" Type="http://schemas.openxmlformats.org/officeDocument/2006/relationships/tags" Target="../tags/tag66.xml"/><Relationship Id="rId36" Type="http://schemas.openxmlformats.org/officeDocument/2006/relationships/tags" Target="../tags/tag74.xml"/><Relationship Id="rId49" Type="http://schemas.openxmlformats.org/officeDocument/2006/relationships/notesSlide" Target="../notesSlides/notesSlide8.xml"/><Relationship Id="rId10" Type="http://schemas.openxmlformats.org/officeDocument/2006/relationships/tags" Target="../tags/tag48.xml"/><Relationship Id="rId19" Type="http://schemas.openxmlformats.org/officeDocument/2006/relationships/tags" Target="../tags/tag57.xml"/><Relationship Id="rId31" Type="http://schemas.openxmlformats.org/officeDocument/2006/relationships/tags" Target="../tags/tag69.xml"/><Relationship Id="rId44" Type="http://schemas.openxmlformats.org/officeDocument/2006/relationships/tags" Target="../tags/tag82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tags" Target="../tags/tag52.xml"/><Relationship Id="rId22" Type="http://schemas.openxmlformats.org/officeDocument/2006/relationships/tags" Target="../tags/tag60.xml"/><Relationship Id="rId27" Type="http://schemas.openxmlformats.org/officeDocument/2006/relationships/tags" Target="../tags/tag65.xml"/><Relationship Id="rId30" Type="http://schemas.openxmlformats.org/officeDocument/2006/relationships/tags" Target="../tags/tag68.xml"/><Relationship Id="rId35" Type="http://schemas.openxmlformats.org/officeDocument/2006/relationships/tags" Target="../tags/tag73.xml"/><Relationship Id="rId43" Type="http://schemas.openxmlformats.org/officeDocument/2006/relationships/tags" Target="../tags/tag81.xml"/><Relationship Id="rId48" Type="http://schemas.openxmlformats.org/officeDocument/2006/relationships/slideLayout" Target="../slideLayouts/slideLayout18.xml"/><Relationship Id="rId8" Type="http://schemas.openxmlformats.org/officeDocument/2006/relationships/tags" Target="../tags/tag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7"/>
          <p:cNvSpPr/>
          <p:nvPr/>
        </p:nvSpPr>
        <p:spPr>
          <a:xfrm>
            <a:off x="6932295" y="4492625"/>
            <a:ext cx="4742180" cy="574675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8" name="Rounded Rectangle 4"/>
          <p:cNvSpPr/>
          <p:nvPr/>
        </p:nvSpPr>
        <p:spPr>
          <a:xfrm>
            <a:off x="10931525" y="4565650"/>
            <a:ext cx="666750" cy="419735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28600"/>
            <a:endParaRPr lang="ru-RU" sz="90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9" name="TextBox 8"/>
          <p:cNvSpPr txBox="1"/>
          <p:nvPr/>
        </p:nvSpPr>
        <p:spPr bwMode="gray">
          <a:xfrm>
            <a:off x="7011035" y="4492625"/>
            <a:ext cx="5370830" cy="49212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fontAlgn="base">
              <a:spcAft>
                <a:spcPct val="0"/>
              </a:spcAft>
              <a:buClr>
                <a:srgbClr val="009FE9"/>
              </a:buClr>
            </a:pPr>
            <a:r>
              <a:rPr lang="ru-RU" sz="320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77"/>
              </a:rPr>
              <a:t>здесь лечат людей и ценят тебя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25988" y="1718945"/>
            <a:ext cx="5964108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ru-RU" altLang="en-US" sz="5400" b="1" dirty="0" smtClean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+mj-lt"/>
              </a:rPr>
              <a:t>  ГБУЗ НО «Покровский ММЦ»</a:t>
            </a:r>
            <a:endParaRPr lang="ru-RU" altLang="en-US" sz="5400" b="1" dirty="0">
              <a:solidFill>
                <a:schemeClr val="bg1"/>
              </a:solidFill>
              <a:latin typeface="+mj-lt"/>
              <a:ea typeface="Roboto Condensed" panose="02000000000000000000" pitchFamily="2" charset="0"/>
              <a:cs typeface="+mj-lt"/>
            </a:endParaRPr>
          </a:p>
        </p:txBody>
      </p:sp>
      <p:pic>
        <p:nvPicPr>
          <p:cNvPr id="17" name="Рисунок 16" descr="C:/Users/дом/Desktop/црб/313146.jpg31314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16680" r="16680"/>
          <a:stretch>
            <a:fillRect/>
          </a:stretch>
        </p:blipFill>
        <p:spPr>
          <a:xfrm>
            <a:off x="-3149600" y="-403225"/>
            <a:ext cx="9566275" cy="956627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74"/>
          <p:cNvSpPr/>
          <p:nvPr/>
        </p:nvSpPr>
        <p:spPr>
          <a:xfrm>
            <a:off x="193040" y="2301875"/>
            <a:ext cx="11490960" cy="10232390"/>
          </a:xfrm>
          <a:prstGeom prst="ellipse">
            <a:avLst/>
          </a:prstGeom>
          <a:pattFill prst="pct75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595332" y="1398192"/>
            <a:ext cx="8315780" cy="446736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9668" y="4315860"/>
            <a:ext cx="2283151" cy="40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 Light" pitchFamily="2" charset="-52"/>
                <a:ea typeface="VTB Group Cond" panose="020B0506050504020204" pitchFamily="34" charset="77"/>
              </a:rPr>
              <a:t>Ищет баги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0405"/>
          </a:xfrm>
        </p:spPr>
        <p:txBody>
          <a:bodyPr/>
          <a:lstStyle/>
          <a:p>
            <a:r>
              <a:rPr lang="ru-RU" b="1" dirty="0"/>
              <a:t>город Шахунья - где это?</a:t>
            </a:r>
          </a:p>
        </p:txBody>
      </p:sp>
      <p:pic>
        <p:nvPicPr>
          <p:cNvPr id="29" name="Рисунок 28" descr="C:/Users/дом/Desktop/црб/icon.jpgicon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/>
          <a:srcRect l="-43626" t="206" r="-49801" b="-241"/>
          <a:stretch>
            <a:fillRect/>
          </a:stretch>
        </p:blipFill>
        <p:spPr>
          <a:xfrm>
            <a:off x="633730" y="1666875"/>
            <a:ext cx="5867400" cy="3696335"/>
          </a:xfrm>
        </p:spPr>
      </p:pic>
      <p:sp>
        <p:nvSpPr>
          <p:cNvPr id="5" name="Rectangle 4"/>
          <p:cNvSpPr/>
          <p:nvPr/>
        </p:nvSpPr>
        <p:spPr>
          <a:xfrm>
            <a:off x="6098061" y="1797821"/>
            <a:ext cx="3440956" cy="2932794"/>
          </a:xfrm>
          <a:custGeom>
            <a:avLst/>
            <a:gdLst>
              <a:gd name="connsiteX0" fmla="*/ 0 w 2986795"/>
              <a:gd name="connsiteY0" fmla="*/ 0 h 2986795"/>
              <a:gd name="connsiteX1" fmla="*/ 2986795 w 2986795"/>
              <a:gd name="connsiteY1" fmla="*/ 0 h 2986795"/>
              <a:gd name="connsiteX2" fmla="*/ 2986795 w 2986795"/>
              <a:gd name="connsiteY2" fmla="*/ 2986795 h 2986795"/>
              <a:gd name="connsiteX3" fmla="*/ 0 w 2986795"/>
              <a:gd name="connsiteY3" fmla="*/ 2986795 h 2986795"/>
              <a:gd name="connsiteX4" fmla="*/ 0 w 2986795"/>
              <a:gd name="connsiteY4" fmla="*/ 0 h 2986795"/>
              <a:gd name="connsiteX0-1" fmla="*/ 0 w 2986795"/>
              <a:gd name="connsiteY0-2" fmla="*/ 0 h 2986795"/>
              <a:gd name="connsiteX1-3" fmla="*/ 2986795 w 2986795"/>
              <a:gd name="connsiteY1-4" fmla="*/ 2986795 h 2986795"/>
              <a:gd name="connsiteX2-5" fmla="*/ 0 w 2986795"/>
              <a:gd name="connsiteY2-6" fmla="*/ 2986795 h 2986795"/>
              <a:gd name="connsiteX3-7" fmla="*/ 0 w 2986795"/>
              <a:gd name="connsiteY3-8" fmla="*/ 0 h 2986795"/>
              <a:gd name="connsiteX0-9" fmla="*/ 853440 w 2986795"/>
              <a:gd name="connsiteY0-10" fmla="*/ 0 h 2913643"/>
              <a:gd name="connsiteX1-11" fmla="*/ 2986795 w 2986795"/>
              <a:gd name="connsiteY1-12" fmla="*/ 2913643 h 2913643"/>
              <a:gd name="connsiteX2-13" fmla="*/ 0 w 2986795"/>
              <a:gd name="connsiteY2-14" fmla="*/ 2913643 h 2913643"/>
              <a:gd name="connsiteX3-15" fmla="*/ 853440 w 2986795"/>
              <a:gd name="connsiteY3-16" fmla="*/ 0 h 2913643"/>
              <a:gd name="connsiteX0-17" fmla="*/ 853440 w 2889259"/>
              <a:gd name="connsiteY0-18" fmla="*/ 0 h 2913643"/>
              <a:gd name="connsiteX1-19" fmla="*/ 2889259 w 2889259"/>
              <a:gd name="connsiteY1-20" fmla="*/ 2669803 h 2913643"/>
              <a:gd name="connsiteX2-21" fmla="*/ 0 w 2889259"/>
              <a:gd name="connsiteY2-22" fmla="*/ 2913643 h 2913643"/>
              <a:gd name="connsiteX3-23" fmla="*/ 853440 w 2889259"/>
              <a:gd name="connsiteY3-24" fmla="*/ 0 h 2913643"/>
              <a:gd name="connsiteX0-25" fmla="*/ 1109472 w 3145291"/>
              <a:gd name="connsiteY0-26" fmla="*/ 0 h 2779531"/>
              <a:gd name="connsiteX1-27" fmla="*/ 3145291 w 3145291"/>
              <a:gd name="connsiteY1-28" fmla="*/ 2669803 h 2779531"/>
              <a:gd name="connsiteX2-29" fmla="*/ 0 w 3145291"/>
              <a:gd name="connsiteY2-30" fmla="*/ 2779531 h 2779531"/>
              <a:gd name="connsiteX3-31" fmla="*/ 1109472 w 3145291"/>
              <a:gd name="connsiteY3-32" fmla="*/ 0 h 2779531"/>
              <a:gd name="connsiteX0-33" fmla="*/ 1716312 w 3145291"/>
              <a:gd name="connsiteY0-34" fmla="*/ 0 h 3348809"/>
              <a:gd name="connsiteX1-35" fmla="*/ 3145291 w 3145291"/>
              <a:gd name="connsiteY1-36" fmla="*/ 3239081 h 3348809"/>
              <a:gd name="connsiteX2-37" fmla="*/ 0 w 3145291"/>
              <a:gd name="connsiteY2-38" fmla="*/ 3348809 h 3348809"/>
              <a:gd name="connsiteX3-39" fmla="*/ 1716312 w 3145291"/>
              <a:gd name="connsiteY3-40" fmla="*/ 0 h 3348809"/>
              <a:gd name="connsiteX0-41" fmla="*/ 1716312 w 2999649"/>
              <a:gd name="connsiteY0-42" fmla="*/ 0 h 3432635"/>
              <a:gd name="connsiteX1-43" fmla="*/ 2999649 w 2999649"/>
              <a:gd name="connsiteY1-44" fmla="*/ 3432635 h 3432635"/>
              <a:gd name="connsiteX2-45" fmla="*/ 0 w 2999649"/>
              <a:gd name="connsiteY2-46" fmla="*/ 3348809 h 3432635"/>
              <a:gd name="connsiteX3-47" fmla="*/ 1716312 w 2999649"/>
              <a:gd name="connsiteY3-48" fmla="*/ 0 h 3432635"/>
              <a:gd name="connsiteX0-49" fmla="*/ 1578761 w 2862098"/>
              <a:gd name="connsiteY0-50" fmla="*/ 0 h 3432635"/>
              <a:gd name="connsiteX1-51" fmla="*/ 2862098 w 2862098"/>
              <a:gd name="connsiteY1-52" fmla="*/ 3432635 h 3432635"/>
              <a:gd name="connsiteX2-53" fmla="*/ 0 w 2862098"/>
              <a:gd name="connsiteY2-54" fmla="*/ 2950314 h 3432635"/>
              <a:gd name="connsiteX3-55" fmla="*/ 1578761 w 2862098"/>
              <a:gd name="connsiteY3-56" fmla="*/ 0 h 34326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62098" h="3432635">
                <a:moveTo>
                  <a:pt x="1578761" y="0"/>
                </a:moveTo>
                <a:lnTo>
                  <a:pt x="2862098" y="3432635"/>
                </a:lnTo>
                <a:lnTo>
                  <a:pt x="0" y="2950314"/>
                </a:lnTo>
                <a:lnTo>
                  <a:pt x="157876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8000"/>
                </a:schemeClr>
              </a:gs>
              <a:gs pos="98000">
                <a:schemeClr val="accent2">
                  <a:lumMod val="75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Rounded Rectangular Callout 19"/>
          <p:cNvSpPr/>
          <p:nvPr/>
        </p:nvSpPr>
        <p:spPr>
          <a:xfrm flipH="1">
            <a:off x="7306310" y="4964430"/>
            <a:ext cx="4603750" cy="1498600"/>
          </a:xfrm>
          <a:prstGeom prst="wedgeRoundRectCallout">
            <a:avLst>
              <a:gd name="adj1" fmla="val -3632"/>
              <a:gd name="adj2" fmla="val -1429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  <a:sym typeface="+mn-ea"/>
              </a:rPr>
              <a:t>·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Расположение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: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северо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-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восток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Нижегородской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области</a:t>
            </a:r>
          </a:p>
          <a:p>
            <a:pPr algn="l">
              <a:lnSpc>
                <a:spcPct val="120000"/>
              </a:lnSpc>
            </a:pP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Транспортный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узел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(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ж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/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д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станция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на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ветке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Нижний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Новгород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–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Киров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·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Расстояние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до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областного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центра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: ~</a:t>
            </a:r>
            <a:r>
              <a:rPr lang="en-US" altLang="ru-RU" sz="1600" dirty="0" smtClean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2</a:t>
            </a:r>
            <a:r>
              <a:rPr lang="ru-RU" altLang="ru-RU" sz="1600" dirty="0" smtClean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5</a:t>
            </a:r>
            <a:r>
              <a:rPr lang="en-US" altLang="ru-RU" sz="1600" dirty="0" smtClean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0 </a:t>
            </a:r>
            <a:r>
              <a:rPr lang="en-US" altLang="en-US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км</a:t>
            </a:r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</a:p>
          <a:p>
            <a:pPr algn="l">
              <a:lnSpc>
                <a:spcPct val="120000"/>
              </a:lnSpc>
            </a:pP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(3–3,5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ч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на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авто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/</a:t>
            </a:r>
            <a:r>
              <a:rPr lang="en-US" altLang="en-US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поезде</a:t>
            </a:r>
            <a:r>
              <a:rPr lang="en-US" altLang="ru-RU" sz="12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</a:rPr>
              <a:t>)</a:t>
            </a:r>
          </a:p>
        </p:txBody>
      </p:sp>
      <p:pic>
        <p:nvPicPr>
          <p:cNvPr id="30" name="Рисунок 29" descr="C:/Users/дом/Desktop/црб/icon.jpgicon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8720" t="250" r="263" b="52879"/>
          <a:stretch>
            <a:fillRect/>
          </a:stretch>
        </p:blipFill>
        <p:spPr>
          <a:xfrm>
            <a:off x="7567613" y="1155700"/>
            <a:ext cx="3575050" cy="3575050"/>
          </a:xfrm>
        </p:spPr>
      </p:pic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2</a:t>
            </a:fld>
            <a:endParaRPr lang="ru-RU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048000" y="3260090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ru-RU" sz="1600" dirty="0">
                <a:solidFill>
                  <a:schemeClr val="bg1"/>
                </a:solidFill>
                <a:latin typeface="+mj-lt"/>
                <a:ea typeface="VTB Group Cond" panose="020B0506050504020204" pitchFamily="34" charset="77"/>
                <a:cs typeface="+mj-lt"/>
                <a:sym typeface="+mn-ea"/>
              </a:rPr>
              <a:t>·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C:/Users/дом/Desktop/црб/scale_1200.jpgscale_120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27828" b="27828"/>
          <a:stretch>
            <a:fillRect/>
          </a:stretch>
        </p:blipFill>
        <p:spPr>
          <a:xfrm>
            <a:off x="-5217" y="-522"/>
            <a:ext cx="12192000" cy="3606790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3</a:t>
            </a:fld>
            <a:endParaRPr lang="ru-RU"/>
          </a:p>
        </p:txBody>
      </p:sp>
      <p:sp>
        <p:nvSpPr>
          <p:cNvPr id="7" name="Rounded Rectangle 106"/>
          <p:cNvSpPr/>
          <p:nvPr/>
        </p:nvSpPr>
        <p:spPr>
          <a:xfrm>
            <a:off x="1933552" y="4163540"/>
            <a:ext cx="1574527" cy="610670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19 000</a:t>
            </a:r>
          </a:p>
        </p:txBody>
      </p:sp>
      <p:sp>
        <p:nvSpPr>
          <p:cNvPr id="8" name="Title 3"/>
          <p:cNvSpPr txBox="1"/>
          <p:nvPr/>
        </p:nvSpPr>
        <p:spPr>
          <a:xfrm>
            <a:off x="1234956" y="5020878"/>
            <a:ext cx="2925623" cy="470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ЖИТЕЛЕЙ В ГОРОДЕ</a:t>
            </a:r>
          </a:p>
          <a:p>
            <a:pPr algn="ctr"/>
            <a:r>
              <a:rPr lang="ru-RU" sz="14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27 000 ВМЕСТЕ С </a:t>
            </a:r>
            <a:r>
              <a:rPr lang="ru-RU" sz="1400" b="0" dirty="0" smtClean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РАЙОНАМИ</a:t>
            </a:r>
            <a:endParaRPr lang="ru-RU" sz="1400" b="0" dirty="0">
              <a:solidFill>
                <a:schemeClr val="tx1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9" name="Rounded Rectangle 113"/>
          <p:cNvSpPr/>
          <p:nvPr/>
        </p:nvSpPr>
        <p:spPr>
          <a:xfrm>
            <a:off x="5312902" y="4123790"/>
            <a:ext cx="1574527" cy="585542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1</a:t>
            </a:r>
            <a:r>
              <a:rPr lang="en-US" alt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,</a:t>
            </a:r>
            <a:r>
              <a:rPr lang="ru-RU" altLang="en-US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5</a:t>
            </a:r>
            <a:r>
              <a:rPr lang="en-US" alt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 </a:t>
            </a:r>
            <a:r>
              <a:rPr lang="ru-RU" alt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МЛН</a:t>
            </a:r>
          </a:p>
        </p:txBody>
      </p:sp>
      <p:sp>
        <p:nvSpPr>
          <p:cNvPr id="10" name="Title 3"/>
          <p:cNvSpPr txBox="1"/>
          <p:nvPr/>
        </p:nvSpPr>
        <p:spPr>
          <a:xfrm>
            <a:off x="4982208" y="5020878"/>
            <a:ext cx="2235916" cy="116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СТОИМОСТЬ ОДНОКОМНАТНОЙ КВАРТИРЫ</a:t>
            </a:r>
          </a:p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ПРОТИВ 5-8 МЛН</a:t>
            </a:r>
          </a:p>
          <a:p>
            <a:pPr algn="ctr"/>
            <a:r>
              <a:rPr lang="ru-RU" sz="12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В НИЖНЕМ НОВГОРОДЕ</a:t>
            </a:r>
          </a:p>
        </p:txBody>
      </p:sp>
      <p:sp>
        <p:nvSpPr>
          <p:cNvPr id="11" name="Rounded Rectangle 113"/>
          <p:cNvSpPr/>
          <p:nvPr/>
        </p:nvSpPr>
        <p:spPr>
          <a:xfrm>
            <a:off x="9016494" y="4123790"/>
            <a:ext cx="1678065" cy="585542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defTabSz="914400"/>
            <a:r>
              <a:rPr lang="en-US" sz="3200" dirty="0">
                <a:solidFill>
                  <a:srgbClr val="FFFFFF"/>
                </a:solidFill>
                <a:ea typeface="VTB Group Cond Book" panose="020B0506050504020204" pitchFamily="34" charset="-52"/>
              </a:rPr>
              <a:t>  </a:t>
            </a:r>
            <a:r>
              <a:rPr lang="ru-RU" altLang="en-US" sz="3200" dirty="0">
                <a:solidFill>
                  <a:srgbClr val="FFFFFF"/>
                </a:solidFill>
                <a:ea typeface="VTB Group Cond Book" panose="020B0506050504020204" pitchFamily="34" charset="-52"/>
              </a:rPr>
              <a:t>47 000</a:t>
            </a:r>
          </a:p>
        </p:txBody>
      </p:sp>
      <p:sp>
        <p:nvSpPr>
          <p:cNvPr id="12" name="Title 3"/>
          <p:cNvSpPr txBox="1"/>
          <p:nvPr/>
        </p:nvSpPr>
        <p:spPr>
          <a:xfrm>
            <a:off x="8484254" y="5020878"/>
            <a:ext cx="2742546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РУБЛЕЙ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офицальная</a:t>
            </a:r>
            <a:r>
              <a:rPr lang="ru-RU" sz="24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</a:p>
          <a:p>
            <a:pPr algn="ctr"/>
            <a:r>
              <a:rPr lang="ru-RU" sz="2000" b="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средняя зарплата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81610" y="0"/>
            <a:ext cx="12373610" cy="3606165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0405"/>
          </a:xfrm>
        </p:spPr>
        <p:txBody>
          <a:bodyPr/>
          <a:lstStyle/>
          <a:p>
            <a:r>
              <a:rPr lang="ru-RU" b="1" dirty="0"/>
              <a:t>ШАХУНЬЯ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670" y="6299200"/>
            <a:ext cx="2378710" cy="457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339210" y="337155"/>
            <a:ext cx="4437071" cy="1309370"/>
          </a:xfrm>
        </p:spPr>
        <p:txBody>
          <a:bodyPr/>
          <a:lstStyle/>
          <a:p>
            <a:r>
              <a:rPr lang="ru-RU" altLang="en-US" dirty="0"/>
              <a:t>почему Шахунья - это комфорт?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4</a:t>
            </a:fld>
            <a:endParaRPr lang="ru-RU"/>
          </a:p>
        </p:txBody>
      </p:sp>
      <p:sp>
        <p:nvSpPr>
          <p:cNvPr id="11" name="TextBox 10"/>
          <p:cNvSpPr txBox="1"/>
          <p:nvPr>
            <p:custDataLst>
              <p:tags r:id="rId1"/>
            </p:custDataLst>
          </p:nvPr>
        </p:nvSpPr>
        <p:spPr>
          <a:xfrm>
            <a:off x="797414" y="1646525"/>
            <a:ext cx="3102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ru-RU" altLang="en-US" sz="2000" b="1" dirty="0">
                <a:ea typeface="VTB Group Cond Book" panose="020B0506050504020204" pitchFamily="34" charset="77"/>
              </a:rPr>
              <a:t>ЭКОЛОГИЯ</a:t>
            </a:r>
          </a:p>
          <a:p>
            <a:pPr defTabSz="228600"/>
            <a:r>
              <a:rPr lang="ru-RU" altLang="en-US" dirty="0">
                <a:ea typeface="VTB Group Cond Book" panose="020B0506050504020204" pitchFamily="34" charset="77"/>
              </a:rPr>
              <a:t>парки</a:t>
            </a:r>
            <a:r>
              <a:rPr lang="en-US" altLang="ru-RU" dirty="0" smtClean="0">
                <a:ea typeface="VTB Group Cond Book" panose="020B0506050504020204" pitchFamily="34" charset="77"/>
              </a:rPr>
              <a:t>,</a:t>
            </a:r>
            <a:r>
              <a:rPr lang="ru-RU" altLang="ru-RU" dirty="0" smtClean="0">
                <a:ea typeface="VTB Group Cond Book" panose="020B0506050504020204" pitchFamily="34" charset="77"/>
              </a:rPr>
              <a:t> </a:t>
            </a:r>
            <a:r>
              <a:rPr lang="ru-RU" altLang="en-US" dirty="0" smtClean="0">
                <a:ea typeface="VTB Group Cond Book" panose="020B0506050504020204" pitchFamily="34" charset="77"/>
              </a:rPr>
              <a:t>леса</a:t>
            </a:r>
            <a:r>
              <a:rPr lang="en-US" altLang="en-US" dirty="0" smtClean="0"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ea typeface="VTB Group Cond Book" panose="020B0506050504020204" pitchFamily="34" charset="77"/>
              </a:rPr>
              <a:t> реки</a:t>
            </a:r>
            <a:r>
              <a:rPr lang="en-US" altLang="en-US" dirty="0" smtClean="0"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ea typeface="VTB Group Cond Book" panose="020B0506050504020204" pitchFamily="34" charset="77"/>
              </a:rPr>
              <a:t> </a:t>
            </a:r>
          </a:p>
          <a:p>
            <a:pPr defTabSz="228600"/>
            <a:r>
              <a:rPr lang="ru-RU" altLang="en-US" dirty="0" smtClean="0">
                <a:ea typeface="VTB Group Cond Book" panose="020B0506050504020204" pitchFamily="34" charset="77"/>
              </a:rPr>
              <a:t>нет </a:t>
            </a:r>
            <a:r>
              <a:rPr lang="ru-RU" altLang="en-US" dirty="0">
                <a:ea typeface="VTB Group Cond Book" panose="020B0506050504020204" pitchFamily="34" charset="77"/>
              </a:rPr>
              <a:t>промышленного смога</a:t>
            </a:r>
          </a:p>
        </p:txBody>
      </p:sp>
      <p:sp>
        <p:nvSpPr>
          <p:cNvPr id="12" name="TextBox 11"/>
          <p:cNvSpPr txBox="1"/>
          <p:nvPr>
            <p:custDataLst>
              <p:tags r:id="rId2"/>
            </p:custDataLst>
          </p:nvPr>
        </p:nvSpPr>
        <p:spPr>
          <a:xfrm>
            <a:off x="797412" y="2654212"/>
            <a:ext cx="46889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ru-RU" altLang="en-US" sz="2000" b="1" dirty="0">
                <a:ea typeface="VTB Group Cond Book" panose="020B0506050504020204" pitchFamily="34" charset="77"/>
              </a:rPr>
              <a:t>СОЦСФЕРА</a:t>
            </a:r>
          </a:p>
          <a:p>
            <a:pPr defTabSz="228600"/>
            <a:r>
              <a:rPr lang="ru-RU" altLang="en-US" sz="1600" dirty="0" smtClean="0">
                <a:ea typeface="VTB Group Cond Book" panose="020B0506050504020204" pitchFamily="34" charset="77"/>
              </a:rPr>
              <a:t>школы(4)</a:t>
            </a:r>
            <a:r>
              <a:rPr lang="en-US" altLang="en-US" sz="1600" dirty="0" smtClean="0">
                <a:ea typeface="VTB Group Cond Book" panose="020B0506050504020204" pitchFamily="34" charset="77"/>
              </a:rPr>
              <a:t>,</a:t>
            </a:r>
            <a:r>
              <a:rPr lang="ru-RU" altLang="en-US" sz="1600" dirty="0" smtClean="0">
                <a:ea typeface="VTB Group Cond Book" panose="020B0506050504020204" pitchFamily="34" charset="77"/>
              </a:rPr>
              <a:t> детсады (6)</a:t>
            </a:r>
            <a:r>
              <a:rPr lang="ru-RU" altLang="ru-RU" sz="1600" dirty="0" smtClean="0">
                <a:ea typeface="VTB Group Cond Book" panose="020B0506050504020204" pitchFamily="34" charset="77"/>
              </a:rPr>
              <a:t> </a:t>
            </a:r>
          </a:p>
          <a:p>
            <a:pPr defTabSz="228600"/>
            <a:r>
              <a:rPr lang="ru-RU" altLang="ru-RU" sz="1600" dirty="0" smtClean="0">
                <a:ea typeface="VTB Group Cond Book" panose="020B0506050504020204" pitchFamily="34" charset="77"/>
              </a:rPr>
              <a:t>К</a:t>
            </a:r>
            <a:r>
              <a:rPr lang="ru-RU" altLang="en-US" sz="1600" dirty="0" smtClean="0">
                <a:ea typeface="VTB Group Cond Book" panose="020B0506050504020204" pitchFamily="34" charset="77"/>
              </a:rPr>
              <a:t>олледж</a:t>
            </a:r>
            <a:r>
              <a:rPr lang="en-US" altLang="en-US" sz="1600" dirty="0" smtClean="0">
                <a:ea typeface="VTB Group Cond Book" panose="020B0506050504020204" pitchFamily="34" charset="77"/>
              </a:rPr>
              <a:t> </a:t>
            </a:r>
            <a:r>
              <a:rPr lang="ru-RU" altLang="en-US" sz="1600" dirty="0" smtClean="0">
                <a:ea typeface="VTB Group Cond Book" panose="020B0506050504020204" pitchFamily="34" charset="77"/>
              </a:rPr>
              <a:t>аграрной индустрии</a:t>
            </a:r>
            <a:r>
              <a:rPr lang="en-US" altLang="en-US" sz="1600" dirty="0" smtClean="0">
                <a:ea typeface="VTB Group Cond Book" panose="020B0506050504020204" pitchFamily="34" charset="77"/>
              </a:rPr>
              <a:t>,</a:t>
            </a:r>
            <a:r>
              <a:rPr lang="ru-RU" altLang="en-US" sz="1600" dirty="0" smtClean="0">
                <a:ea typeface="VTB Group Cond Book" panose="020B0506050504020204" pitchFamily="34" charset="77"/>
              </a:rPr>
              <a:t> ФОК «Атлант»</a:t>
            </a:r>
            <a:endParaRPr lang="ru-RU" altLang="en-US" sz="1600" dirty="0">
              <a:ea typeface="VTB Group Cond Book" panose="020B0506050504020204" pitchFamily="34" charset="77"/>
            </a:endParaRPr>
          </a:p>
          <a:p>
            <a:pPr defTabSz="228600"/>
            <a:r>
              <a:rPr lang="ru-RU" altLang="en-US" sz="1600" dirty="0" smtClean="0">
                <a:ea typeface="VTB Group Cond Book" panose="020B0506050504020204" pitchFamily="34" charset="77"/>
              </a:rPr>
              <a:t>Дворец Культуры </a:t>
            </a:r>
          </a:p>
          <a:p>
            <a:pPr defTabSz="228600"/>
            <a:r>
              <a:rPr lang="ru-RU" altLang="en-US" sz="1600" dirty="0" smtClean="0">
                <a:ea typeface="VTB Group Cond Book" panose="020B0506050504020204" pitchFamily="34" charset="77"/>
              </a:rPr>
              <a:t>МБУ ДО «Центр внешкольной работы «Перспектива»»</a:t>
            </a:r>
          </a:p>
          <a:p>
            <a:pPr defTabSz="228600"/>
            <a:r>
              <a:rPr lang="ru-RU" altLang="en-US" sz="1600" dirty="0" smtClean="0">
                <a:ea typeface="VTB Group Cond Book" panose="020B0506050504020204" pitchFamily="34" charset="77"/>
              </a:rPr>
              <a:t>музыкальная школа, художественная школа,  библиотека.</a:t>
            </a:r>
            <a:endParaRPr lang="ru-RU" altLang="en-US" sz="1600" dirty="0">
              <a:ea typeface="VTB Group Cond Book" panose="020B0506050504020204" pitchFamily="34" charset="77"/>
            </a:endParaRPr>
          </a:p>
        </p:txBody>
      </p:sp>
      <p:sp>
        <p:nvSpPr>
          <p:cNvPr id="13" name="TextBox 12"/>
          <p:cNvSpPr txBox="1"/>
          <p:nvPr>
            <p:custDataLst>
              <p:tags r:id="rId3"/>
            </p:custDataLst>
          </p:nvPr>
        </p:nvSpPr>
        <p:spPr>
          <a:xfrm>
            <a:off x="797413" y="4091184"/>
            <a:ext cx="2867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endParaRPr lang="ru-RU" altLang="en-US" b="1" dirty="0" smtClean="0">
              <a:ea typeface="VTB Group Cond Book" panose="020B0506050504020204" pitchFamily="34" charset="77"/>
            </a:endParaRPr>
          </a:p>
          <a:p>
            <a:pPr defTabSz="228600"/>
            <a:r>
              <a:rPr lang="ru-RU" altLang="en-US" b="1" dirty="0" smtClean="0">
                <a:ea typeface="VTB Group Cond Book" panose="020B0506050504020204" pitchFamily="34" charset="77"/>
              </a:rPr>
              <a:t>ТРАНСПОРТ</a:t>
            </a:r>
            <a:endParaRPr lang="ru-RU" altLang="en-US" b="1" dirty="0">
              <a:ea typeface="VTB Group Cond Book" panose="020B0506050504020204" pitchFamily="34" charset="77"/>
            </a:endParaRPr>
          </a:p>
          <a:p>
            <a:pPr defTabSz="228600"/>
            <a:r>
              <a:rPr lang="ru-RU" altLang="en-US" dirty="0" smtClean="0">
                <a:ea typeface="VTB Group Cond Book" panose="020B0506050504020204" pitchFamily="34" charset="77"/>
              </a:rPr>
              <a:t>ж/д вокзал</a:t>
            </a:r>
            <a:r>
              <a:rPr lang="en-US" altLang="en-US" dirty="0" smtClean="0"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ea typeface="VTB Group Cond Book" panose="020B0506050504020204" pitchFamily="34" charset="77"/>
              </a:rPr>
              <a:t> а/станция</a:t>
            </a:r>
            <a:r>
              <a:rPr lang="en-US" altLang="en-US" dirty="0" smtClean="0"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ea typeface="VTB Group Cond Book" panose="020B0506050504020204" pitchFamily="34" charset="77"/>
              </a:rPr>
              <a:t> такси.</a:t>
            </a:r>
            <a:endParaRPr lang="ru-RU" altLang="en-US" dirty="0">
              <a:ea typeface="VTB Group Cond Book" panose="020B0506050504020204" pitchFamily="34" charset="77"/>
            </a:endParaRPr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797413" y="5218566"/>
            <a:ext cx="2867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ru-RU" altLang="en-US" sz="2000" b="1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СФЕРА </a:t>
            </a:r>
            <a:r>
              <a:rPr lang="ru-RU" altLang="en-US" sz="2000" b="1" dirty="0">
                <a:solidFill>
                  <a:schemeClr val="accent4"/>
                </a:solidFill>
                <a:ea typeface="VTB Group Cond Book" panose="020B0506050504020204" pitchFamily="34" charset="77"/>
              </a:rPr>
              <a:t>УСЛУГ</a:t>
            </a:r>
            <a:endParaRPr lang="ru-RU" alt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  <a:p>
            <a:pPr defTabSz="228600"/>
            <a:r>
              <a:rPr lang="ru-RU" altLang="en-US" dirty="0">
                <a:solidFill>
                  <a:schemeClr val="accent4"/>
                </a:solidFill>
                <a:ea typeface="VTB Group Cond Book" panose="020B0506050504020204" pitchFamily="34" charset="77"/>
              </a:rPr>
              <a:t>банки</a:t>
            </a:r>
            <a:r>
              <a:rPr lang="en-US" altLang="en-US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 почта</a:t>
            </a:r>
            <a:r>
              <a:rPr lang="en-US" altLang="en-US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 аптеки</a:t>
            </a:r>
            <a:r>
              <a:rPr lang="en-US" altLang="en-US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,</a:t>
            </a:r>
            <a:r>
              <a:rPr lang="ru-RU" altLang="en-US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 торговые </a:t>
            </a:r>
            <a:r>
              <a:rPr lang="ru-RU" altLang="en-US" dirty="0">
                <a:solidFill>
                  <a:schemeClr val="accent4"/>
                </a:solidFill>
                <a:ea typeface="VTB Group Cond Book" panose="020B0506050504020204" pitchFamily="34" charset="77"/>
              </a:rPr>
              <a:t>центры и</a:t>
            </a:r>
            <a:r>
              <a:rPr lang="en-US" altLang="en-US" dirty="0">
                <a:solidFill>
                  <a:schemeClr val="accent4"/>
                </a:solidFill>
                <a:ea typeface="VTB Group Cond Book" panose="020B0506050504020204" pitchFamily="34" charset="77"/>
              </a:rPr>
              <a:t>...</a:t>
            </a:r>
            <a:endParaRPr lang="ru-RU" altLang="en-US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  <a:p>
            <a:pPr defTabSz="228600"/>
            <a:endParaRPr lang="ru-RU" altLang="en-US" sz="2000" b="1" dirty="0" smtClean="0">
              <a:solidFill>
                <a:schemeClr val="accent4"/>
              </a:solidFill>
              <a:ea typeface="VTB Group Cond Book" panose="020B0506050504020204" pitchFamily="34" charset="77"/>
            </a:endParaRPr>
          </a:p>
          <a:p>
            <a:pPr defTabSz="228600"/>
            <a:r>
              <a:rPr lang="ru-RU" altLang="en-US" sz="2000" b="1" dirty="0" smtClean="0">
                <a:solidFill>
                  <a:schemeClr val="accent4"/>
                </a:solidFill>
                <a:ea typeface="VTB Group Cond Book" panose="020B0506050504020204" pitchFamily="34" charset="77"/>
              </a:rPr>
              <a:t>ВСЁ </a:t>
            </a:r>
            <a:r>
              <a:rPr lang="en-US" altLang="ru-RU" sz="2000" b="1" dirty="0">
                <a:solidFill>
                  <a:schemeClr val="accent4"/>
                </a:solidFill>
                <a:ea typeface="VTB Group Cond Book" panose="020B0506050504020204" pitchFamily="34" charset="77"/>
              </a:rPr>
              <a:t>,</a:t>
            </a:r>
            <a:r>
              <a:rPr lang="ru-RU" altLang="en-US" sz="2000" b="1" dirty="0">
                <a:solidFill>
                  <a:schemeClr val="accent4"/>
                </a:solidFill>
                <a:ea typeface="VTB Group Cond Book" panose="020B0506050504020204" pitchFamily="34" charset="77"/>
              </a:rPr>
              <a:t>ЧТО НУЖНО!!!</a:t>
            </a:r>
          </a:p>
        </p:txBody>
      </p:sp>
      <p:sp>
        <p:nvSpPr>
          <p:cNvPr id="15" name="Овал 49"/>
          <p:cNvSpPr/>
          <p:nvPr>
            <p:custDataLst>
              <p:tags r:id="rId5"/>
            </p:custDataLst>
          </p:nvPr>
        </p:nvSpPr>
        <p:spPr>
          <a:xfrm flipH="1">
            <a:off x="442913" y="1977715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6" name="Овал 49"/>
          <p:cNvSpPr/>
          <p:nvPr>
            <p:custDataLst>
              <p:tags r:id="rId6"/>
            </p:custDataLst>
          </p:nvPr>
        </p:nvSpPr>
        <p:spPr>
          <a:xfrm flipH="1">
            <a:off x="489406" y="264710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" name="Овал 49"/>
          <p:cNvSpPr/>
          <p:nvPr>
            <p:custDataLst>
              <p:tags r:id="rId7"/>
            </p:custDataLst>
          </p:nvPr>
        </p:nvSpPr>
        <p:spPr>
          <a:xfrm flipH="1">
            <a:off x="459408" y="447315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Овал 49"/>
          <p:cNvSpPr/>
          <p:nvPr>
            <p:custDataLst>
              <p:tags r:id="rId8"/>
            </p:custDataLst>
          </p:nvPr>
        </p:nvSpPr>
        <p:spPr>
          <a:xfrm flipH="1">
            <a:off x="442913" y="5478529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10" name="Рисунок 9" descr="C:/Users/дом/Desktop/црб/img_6833.jpgimg_683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11"/>
          <a:srcRect l="5399" t="-3792" r="22448" b="-8618"/>
          <a:stretch>
            <a:fillRect/>
          </a:stretch>
        </p:blipFill>
        <p:spPr>
          <a:xfrm>
            <a:off x="5004000" y="-274320"/>
            <a:ext cx="7260336" cy="771753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82365" y="216737"/>
            <a:ext cx="11409878" cy="700405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ШКОЛЫ И ДЕТСКИЕ САДЫ</a:t>
            </a:r>
          </a:p>
        </p:txBody>
      </p:sp>
      <p:pic>
        <p:nvPicPr>
          <p:cNvPr id="4098" name="Picture 2" descr="C:\Documents and Settings\Admin\Рабочий стол\шахунья\14 школ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6315" y="981710"/>
            <a:ext cx="3787140" cy="283908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100" name="Picture 4" descr="C:\Documents and Settings\Admin\Рабочий стол\шахунья\школа №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6936" y="3934136"/>
            <a:ext cx="3786214" cy="2839146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C:\Documents and Settings\Admin\Рабочий стол\cam0072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7260" y="981710"/>
            <a:ext cx="3787140" cy="283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099" name="Picture 3" descr="C:\Documents and Settings\Admin\Рабочий стол\шахунья\гимназ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9165" y="3940810"/>
            <a:ext cx="3785235" cy="283908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82365" y="216737"/>
            <a:ext cx="11409878" cy="700405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ФОК «АТЛАНТ»</a:t>
            </a:r>
          </a:p>
        </p:txBody>
      </p:sp>
      <p:pic>
        <p:nvPicPr>
          <p:cNvPr id="5" name="Picture 2" descr="C:\Documents and Settings\Admin\Рабочий стол\шахунья\img15962.JPG_1860279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030" y="1711960"/>
            <a:ext cx="5579110" cy="371729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E:\шахунья\1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2995" y="1711960"/>
            <a:ext cx="5409565" cy="378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82365" y="216737"/>
            <a:ext cx="11409878" cy="700405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БОЛЬНИЦА</a:t>
            </a:r>
          </a:p>
        </p:txBody>
      </p:sp>
      <p:pic>
        <p:nvPicPr>
          <p:cNvPr id="2" name="Рисунок 1" descr="DSC006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5800" y="4305300"/>
            <a:ext cx="3693160" cy="21774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1" descr="DSC006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7345" y="1141095"/>
            <a:ext cx="3604895" cy="2277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8" descr="C:\Users\ГБУЗ НО Шахунская ЦР\Desktop\ДЕНЬ МЕДИКА\юбилей больницы 85 лет 2017г\сбор информации на 85 лет больницы\больница в 85 лет\фото 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1350" y="4187190"/>
            <a:ext cx="3442970" cy="22955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C:\Users\ГБУЗ НО Шахунская ЦР\Desktop\ФОТО лаборатория\IMG_3260.JPG"/>
          <p:cNvPicPr/>
          <p:nvPr/>
        </p:nvPicPr>
        <p:blipFill>
          <a:blip r:embed="rId6" cstate="print"/>
          <a:srcRect l="13477"/>
          <a:stretch>
            <a:fillRect/>
          </a:stretch>
        </p:blipFill>
        <p:spPr bwMode="auto">
          <a:xfrm>
            <a:off x="4451350" y="1191895"/>
            <a:ext cx="3442335" cy="212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Рисунок 3" descr="C:\Documents and Settings\Admin\Рабочий стол\для сайта подразделения Новое\лаборатории\P103062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7345" y="4106545"/>
            <a:ext cx="360489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C:\Users\ГБУЗ НО Шахунская ЦР\Desktop\ФОТО лаборатория\IMG_327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93430" y="1141095"/>
            <a:ext cx="3604260" cy="217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: скругленные углы 20"/>
          <p:cNvSpPr/>
          <p:nvPr>
            <p:custDataLst>
              <p:tags r:id="rId1"/>
            </p:custDataLst>
          </p:nvPr>
        </p:nvSpPr>
        <p:spPr>
          <a:xfrm>
            <a:off x="7297273" y="4676234"/>
            <a:ext cx="3349234" cy="898325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0" name="Прямоугольник: скругленные углы 20"/>
          <p:cNvSpPr/>
          <p:nvPr>
            <p:custDataLst>
              <p:tags r:id="rId2"/>
            </p:custDataLst>
          </p:nvPr>
        </p:nvSpPr>
        <p:spPr>
          <a:xfrm>
            <a:off x="1219783" y="4637812"/>
            <a:ext cx="3638260" cy="936747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ru-RU" sz="3200" dirty="0"/>
          </a:p>
        </p:txBody>
      </p:sp>
      <p:sp>
        <p:nvSpPr>
          <p:cNvPr id="71" name="Объект 2"/>
          <p:cNvSpPr txBox="1"/>
          <p:nvPr>
            <p:custDataLst>
              <p:tags r:id="rId3"/>
            </p:custDataLst>
          </p:nvPr>
        </p:nvSpPr>
        <p:spPr>
          <a:xfrm>
            <a:off x="1617697" y="4918520"/>
            <a:ext cx="1982968" cy="476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360"/>
              </a:lnSpc>
              <a:buNone/>
              <a:defRPr/>
            </a:pPr>
            <a:r>
              <a:rPr lang="ru-RU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СТАЦИОНАР НА 181</a:t>
            </a:r>
          </a:p>
          <a:p>
            <a:pPr marL="0" indent="0" algn="ctr">
              <a:lnSpc>
                <a:spcPts val="1360"/>
              </a:lnSpc>
              <a:buNone/>
              <a:defRPr/>
            </a:pPr>
            <a:r>
              <a:rPr lang="ru-RU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 КОЙКУ</a:t>
            </a:r>
          </a:p>
        </p:txBody>
      </p:sp>
      <p:sp>
        <p:nvSpPr>
          <p:cNvPr id="72" name="Прямоугольник: скругленные углы 20"/>
          <p:cNvSpPr/>
          <p:nvPr>
            <p:custDataLst>
              <p:tags r:id="rId4"/>
            </p:custDataLst>
          </p:nvPr>
        </p:nvSpPr>
        <p:spPr>
          <a:xfrm>
            <a:off x="7008247" y="1724198"/>
            <a:ext cx="3638260" cy="936747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3" name="Прямоугольник: скругленные углы 20"/>
          <p:cNvSpPr/>
          <p:nvPr>
            <p:custDataLst>
              <p:tags r:id="rId5"/>
            </p:custDataLst>
          </p:nvPr>
        </p:nvSpPr>
        <p:spPr>
          <a:xfrm>
            <a:off x="1215179" y="1728446"/>
            <a:ext cx="3638260" cy="936747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4" name="Freeform 5"/>
          <p:cNvSpPr/>
          <p:nvPr>
            <p:custDataLst>
              <p:tags r:id="rId6"/>
            </p:custDataLst>
          </p:nvPr>
        </p:nvSpPr>
        <p:spPr bwMode="auto">
          <a:xfrm rot="2700000">
            <a:off x="4672688" y="3772934"/>
            <a:ext cx="1023598" cy="122545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defRPr/>
            </a:pPr>
            <a:endParaRPr lang="en-US" sz="400" kern="0" dirty="0">
              <a:solidFill>
                <a:srgbClr val="FFFFFF"/>
              </a:solidFill>
            </a:endParaRPr>
          </a:p>
        </p:txBody>
      </p:sp>
      <p:sp>
        <p:nvSpPr>
          <p:cNvPr id="75" name="Freeform 5"/>
          <p:cNvSpPr/>
          <p:nvPr>
            <p:custDataLst>
              <p:tags r:id="rId7"/>
            </p:custDataLst>
          </p:nvPr>
        </p:nvSpPr>
        <p:spPr bwMode="auto">
          <a:xfrm rot="18900000">
            <a:off x="6310638" y="3804106"/>
            <a:ext cx="1023598" cy="122545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defRPr/>
            </a:pPr>
            <a:endParaRPr lang="en-US" sz="400" kern="0" dirty="0">
              <a:solidFill>
                <a:srgbClr val="FFFFFF"/>
              </a:solidFill>
            </a:endParaRPr>
          </a:p>
        </p:txBody>
      </p:sp>
      <p:sp>
        <p:nvSpPr>
          <p:cNvPr id="76" name="Freeform 5"/>
          <p:cNvSpPr/>
          <p:nvPr>
            <p:custDataLst>
              <p:tags r:id="rId8"/>
            </p:custDataLst>
          </p:nvPr>
        </p:nvSpPr>
        <p:spPr bwMode="auto">
          <a:xfrm rot="18900000" flipV="1">
            <a:off x="4672688" y="2308848"/>
            <a:ext cx="1023598" cy="122545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defRPr/>
            </a:pPr>
            <a:endParaRPr lang="en-US" sz="400" kern="0" dirty="0">
              <a:solidFill>
                <a:srgbClr val="FFFFFF"/>
              </a:solidFill>
            </a:endParaRPr>
          </a:p>
        </p:txBody>
      </p:sp>
      <p:sp>
        <p:nvSpPr>
          <p:cNvPr id="77" name="Freeform 5"/>
          <p:cNvSpPr/>
          <p:nvPr>
            <p:custDataLst>
              <p:tags r:id="rId9"/>
            </p:custDataLst>
          </p:nvPr>
        </p:nvSpPr>
        <p:spPr bwMode="auto">
          <a:xfrm rot="2700000" flipV="1">
            <a:off x="6247329" y="2302132"/>
            <a:ext cx="1023598" cy="122545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457200">
              <a:defRPr/>
            </a:pPr>
            <a:endParaRPr lang="en-US" sz="400" kern="0" dirty="0">
              <a:solidFill>
                <a:srgbClr val="FFFFFF"/>
              </a:solidFill>
            </a:endParaRPr>
          </a:p>
        </p:txBody>
      </p:sp>
      <p:sp>
        <p:nvSpPr>
          <p:cNvPr id="78" name="Rectangle 154"/>
          <p:cNvSpPr/>
          <p:nvPr/>
        </p:nvSpPr>
        <p:spPr>
          <a:xfrm>
            <a:off x="5493902" y="4014352"/>
            <a:ext cx="210314" cy="153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>
              <a:defRPr/>
            </a:pPr>
            <a:r>
              <a:rPr lang="en-US" sz="400" kern="0">
                <a:solidFill>
                  <a:srgbClr val="FFFFFF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79" name="Rectangle 161"/>
          <p:cNvSpPr/>
          <p:nvPr/>
        </p:nvSpPr>
        <p:spPr>
          <a:xfrm>
            <a:off x="5446283" y="3202901"/>
            <a:ext cx="205505" cy="153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>
              <a:defRPr/>
            </a:pPr>
            <a:r>
              <a:rPr lang="en-US" sz="400" kern="0">
                <a:solidFill>
                  <a:srgbClr val="FFFFFF"/>
                </a:solidFill>
                <a:cs typeface="Arial" panose="020B0604020202020204" pitchFamily="34" charset="0"/>
              </a:rPr>
              <a:t>*</a:t>
            </a:r>
          </a:p>
        </p:txBody>
      </p:sp>
      <p:sp>
        <p:nvSpPr>
          <p:cNvPr id="80" name="Rectangle 175"/>
          <p:cNvSpPr/>
          <p:nvPr/>
        </p:nvSpPr>
        <p:spPr>
          <a:xfrm>
            <a:off x="6284188" y="3202900"/>
            <a:ext cx="208710" cy="153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>
              <a:defRPr/>
            </a:pPr>
            <a:r>
              <a:rPr lang="en-US" sz="400" kern="0" dirty="0">
                <a:solidFill>
                  <a:srgbClr val="FFFFFF"/>
                </a:solidFill>
                <a:cs typeface="Arial" panose="020B0604020202020204" pitchFamily="34" charset="0"/>
              </a:rPr>
              <a:t>K</a:t>
            </a:r>
          </a:p>
        </p:txBody>
      </p:sp>
      <p:sp>
        <p:nvSpPr>
          <p:cNvPr id="81" name="Объект 2"/>
          <p:cNvSpPr txBox="1"/>
          <p:nvPr>
            <p:custDataLst>
              <p:tags r:id="rId10"/>
            </p:custDataLst>
          </p:nvPr>
        </p:nvSpPr>
        <p:spPr>
          <a:xfrm>
            <a:off x="1465403" y="1982828"/>
            <a:ext cx="2287556" cy="497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ОТДЕЛЕНИЕ СКОРОЙ ПОМОЩИ</a:t>
            </a:r>
          </a:p>
        </p:txBody>
      </p:sp>
      <p:sp>
        <p:nvSpPr>
          <p:cNvPr id="82" name="Объект 2"/>
          <p:cNvSpPr txBox="1"/>
          <p:nvPr>
            <p:custDataLst>
              <p:tags r:id="rId11"/>
            </p:custDataLst>
          </p:nvPr>
        </p:nvSpPr>
        <p:spPr>
          <a:xfrm>
            <a:off x="7893865" y="1602743"/>
            <a:ext cx="2882991" cy="100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endParaRPr lang="ru-RU" sz="1800" b="1" dirty="0" smtClean="0">
              <a:solidFill>
                <a:schemeClr val="accent2"/>
              </a:solidFill>
              <a:latin typeface="+mn-lt"/>
              <a:ea typeface="VTB Group Cond" panose="020B0506050504020204" pitchFamily="34" charset="77"/>
            </a:endParaRPr>
          </a:p>
          <a:p>
            <a:pPr marL="0" indent="0" algn="ctr">
              <a:buNone/>
              <a:defRPr/>
            </a:pPr>
            <a:r>
              <a:rPr lang="ru-RU" sz="1800" b="1" dirty="0" smtClean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ПОЛИКЛИНИКА</a:t>
            </a:r>
          </a:p>
          <a:p>
            <a:pPr marL="0" indent="0" algn="ctr">
              <a:buNone/>
              <a:defRPr/>
            </a:pPr>
            <a:r>
              <a:rPr lang="ru-RU" sz="1800" b="1" dirty="0" smtClean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500 </a:t>
            </a:r>
            <a:r>
              <a:rPr lang="ru-RU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ПОСЕЩЕНИЙ В СМЕНУ</a:t>
            </a:r>
          </a:p>
        </p:txBody>
      </p:sp>
      <p:sp>
        <p:nvSpPr>
          <p:cNvPr id="83" name="Объект 2"/>
          <p:cNvSpPr txBox="1"/>
          <p:nvPr>
            <p:custDataLst>
              <p:tags r:id="rId12"/>
            </p:custDataLst>
          </p:nvPr>
        </p:nvSpPr>
        <p:spPr>
          <a:xfrm>
            <a:off x="8243067" y="4872075"/>
            <a:ext cx="2154967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СТАТУС</a:t>
            </a:r>
            <a:r>
              <a:rPr lang="en-US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:</a:t>
            </a:r>
            <a:r>
              <a:rPr lang="ru-RU" sz="1800" b="1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 МЕЖРАЙОННЫЙ МЕДИЦИНСКИЙ ЦЕНТР</a:t>
            </a:r>
            <a:endParaRPr lang="ru-RU" sz="1800" b="1" dirty="0">
              <a:solidFill>
                <a:schemeClr val="accent2"/>
              </a:solidFill>
              <a:latin typeface="+mn-lt"/>
              <a:ea typeface="VTB Group Cond" panose="020B0506050504020204" pitchFamily="34" charset="77"/>
            </a:endParaRPr>
          </a:p>
        </p:txBody>
      </p:sp>
      <p:sp>
        <p:nvSpPr>
          <p:cNvPr id="84" name="Oval 160"/>
          <p:cNvSpPr/>
          <p:nvPr>
            <p:custDataLst>
              <p:tags r:id="rId13"/>
            </p:custDataLst>
          </p:nvPr>
        </p:nvSpPr>
        <p:spPr>
          <a:xfrm rot="18900000" flipV="1">
            <a:off x="3805687" y="1531119"/>
            <a:ext cx="1319788" cy="1319787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85" name="Oval 174"/>
          <p:cNvSpPr/>
          <p:nvPr>
            <p:custDataLst>
              <p:tags r:id="rId14"/>
            </p:custDataLst>
          </p:nvPr>
        </p:nvSpPr>
        <p:spPr>
          <a:xfrm rot="2700000" flipV="1">
            <a:off x="6825056" y="1531118"/>
            <a:ext cx="1319788" cy="131978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86" name="Oval 153"/>
          <p:cNvSpPr/>
          <p:nvPr>
            <p:custDataLst>
              <p:tags r:id="rId15"/>
            </p:custDataLst>
          </p:nvPr>
        </p:nvSpPr>
        <p:spPr>
          <a:xfrm rot="2700000">
            <a:off x="3797591" y="4447987"/>
            <a:ext cx="1319788" cy="1319787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87" name="Oval 159"/>
          <p:cNvSpPr/>
          <p:nvPr>
            <p:custDataLst>
              <p:tags r:id="rId16"/>
            </p:custDataLst>
          </p:nvPr>
        </p:nvSpPr>
        <p:spPr>
          <a:xfrm rot="18900000" flipV="1">
            <a:off x="4891792" y="2525817"/>
            <a:ext cx="2267736" cy="226773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sx="1000" sy="1000" algn="ctr" rotWithShape="0">
              <a:schemeClr val="bg1">
                <a:lumMod val="8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88" name="Oval 167"/>
          <p:cNvSpPr/>
          <p:nvPr>
            <p:custDataLst>
              <p:tags r:id="rId17"/>
            </p:custDataLst>
          </p:nvPr>
        </p:nvSpPr>
        <p:spPr>
          <a:xfrm rot="18900000">
            <a:off x="6888058" y="4456785"/>
            <a:ext cx="1319788" cy="131978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89" name="Group 2"/>
          <p:cNvGrpSpPr/>
          <p:nvPr>
            <p:custDataLst>
              <p:tags r:id="rId18"/>
            </p:custDataLst>
          </p:nvPr>
        </p:nvGrpSpPr>
        <p:grpSpPr>
          <a:xfrm>
            <a:off x="4520700" y="2133790"/>
            <a:ext cx="3008787" cy="3008787"/>
            <a:chOff x="4520700" y="2226425"/>
            <a:chExt cx="3008787" cy="3008787"/>
          </a:xfrm>
        </p:grpSpPr>
        <p:sp>
          <p:nvSpPr>
            <p:cNvPr id="90" name="Freeform 11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4520700" y="2226425"/>
              <a:ext cx="3008787" cy="3008787"/>
            </a:xfrm>
            <a:custGeom>
              <a:avLst/>
              <a:gdLst>
                <a:gd name="T0" fmla="*/ 598 w 1645"/>
                <a:gd name="T1" fmla="*/ 1611 h 1645"/>
                <a:gd name="T2" fmla="*/ 820 w 1645"/>
                <a:gd name="T3" fmla="*/ 1637 h 1645"/>
                <a:gd name="T4" fmla="*/ 840 w 1645"/>
                <a:gd name="T5" fmla="*/ 1628 h 1645"/>
                <a:gd name="T6" fmla="*/ 978 w 1645"/>
                <a:gd name="T7" fmla="*/ 1613 h 1645"/>
                <a:gd name="T8" fmla="*/ 982 w 1645"/>
                <a:gd name="T9" fmla="*/ 1629 h 1645"/>
                <a:gd name="T10" fmla="*/ 581 w 1645"/>
                <a:gd name="T11" fmla="*/ 1591 h 1645"/>
                <a:gd name="T12" fmla="*/ 548 w 1645"/>
                <a:gd name="T13" fmla="*/ 1598 h 1645"/>
                <a:gd name="T14" fmla="*/ 466 w 1645"/>
                <a:gd name="T15" fmla="*/ 1545 h 1645"/>
                <a:gd name="T16" fmla="*/ 1092 w 1645"/>
                <a:gd name="T17" fmla="*/ 1590 h 1645"/>
                <a:gd name="T18" fmla="*/ 1100 w 1645"/>
                <a:gd name="T19" fmla="*/ 1596 h 1645"/>
                <a:gd name="T20" fmla="*/ 1304 w 1645"/>
                <a:gd name="T21" fmla="*/ 1469 h 1645"/>
                <a:gd name="T22" fmla="*/ 342 w 1645"/>
                <a:gd name="T23" fmla="*/ 1488 h 1645"/>
                <a:gd name="T24" fmla="*/ 342 w 1645"/>
                <a:gd name="T25" fmla="*/ 1488 h 1645"/>
                <a:gd name="T26" fmla="*/ 166 w 1645"/>
                <a:gd name="T27" fmla="*/ 1318 h 1645"/>
                <a:gd name="T28" fmla="*/ 253 w 1645"/>
                <a:gd name="T29" fmla="*/ 1392 h 1645"/>
                <a:gd name="T30" fmla="*/ 1326 w 1645"/>
                <a:gd name="T31" fmla="*/ 1452 h 1645"/>
                <a:gd name="T32" fmla="*/ 1347 w 1645"/>
                <a:gd name="T33" fmla="*/ 1434 h 1645"/>
                <a:gd name="T34" fmla="*/ 1358 w 1645"/>
                <a:gd name="T35" fmla="*/ 1447 h 1645"/>
                <a:gd name="T36" fmla="*/ 163 w 1645"/>
                <a:gd name="T37" fmla="*/ 1285 h 1645"/>
                <a:gd name="T38" fmla="*/ 42 w 1645"/>
                <a:gd name="T39" fmla="*/ 1081 h 1645"/>
                <a:gd name="T40" fmla="*/ 141 w 1645"/>
                <a:gd name="T41" fmla="*/ 1275 h 1645"/>
                <a:gd name="T42" fmla="*/ 1508 w 1645"/>
                <a:gd name="T43" fmla="*/ 1270 h 1645"/>
                <a:gd name="T44" fmla="*/ 1597 w 1645"/>
                <a:gd name="T45" fmla="*/ 1043 h 1645"/>
                <a:gd name="T46" fmla="*/ 1530 w 1645"/>
                <a:gd name="T47" fmla="*/ 1242 h 1645"/>
                <a:gd name="T48" fmla="*/ 49 w 1645"/>
                <a:gd name="T49" fmla="*/ 1056 h 1645"/>
                <a:gd name="T50" fmla="*/ 1 w 1645"/>
                <a:gd name="T51" fmla="*/ 818 h 1645"/>
                <a:gd name="T52" fmla="*/ 25 w 1645"/>
                <a:gd name="T53" fmla="*/ 929 h 1645"/>
                <a:gd name="T54" fmla="*/ 1604 w 1645"/>
                <a:gd name="T55" fmla="*/ 1016 h 1645"/>
                <a:gd name="T56" fmla="*/ 1619 w 1645"/>
                <a:gd name="T57" fmla="*/ 940 h 1645"/>
                <a:gd name="T58" fmla="*/ 1645 w 1645"/>
                <a:gd name="T59" fmla="*/ 823 h 1645"/>
                <a:gd name="T60" fmla="*/ 3 w 1645"/>
                <a:gd name="T61" fmla="*/ 795 h 1645"/>
                <a:gd name="T62" fmla="*/ 11 w 1645"/>
                <a:gd name="T63" fmla="*/ 769 h 1645"/>
                <a:gd name="T64" fmla="*/ 46 w 1645"/>
                <a:gd name="T65" fmla="*/ 554 h 1645"/>
                <a:gd name="T66" fmla="*/ 1634 w 1645"/>
                <a:gd name="T67" fmla="*/ 763 h 1645"/>
                <a:gd name="T68" fmla="*/ 1642 w 1645"/>
                <a:gd name="T69" fmla="*/ 754 h 1645"/>
                <a:gd name="T70" fmla="*/ 1611 w 1645"/>
                <a:gd name="T71" fmla="*/ 620 h 1645"/>
                <a:gd name="T72" fmla="*/ 1547 w 1645"/>
                <a:gd name="T73" fmla="*/ 472 h 1645"/>
                <a:gd name="T74" fmla="*/ 1592 w 1645"/>
                <a:gd name="T75" fmla="*/ 566 h 1645"/>
                <a:gd name="T76" fmla="*/ 72 w 1645"/>
                <a:gd name="T77" fmla="*/ 533 h 1645"/>
                <a:gd name="T78" fmla="*/ 96 w 1645"/>
                <a:gd name="T79" fmla="*/ 438 h 1645"/>
                <a:gd name="T80" fmla="*/ 82 w 1645"/>
                <a:gd name="T81" fmla="*/ 507 h 1645"/>
                <a:gd name="T82" fmla="*/ 1546 w 1645"/>
                <a:gd name="T83" fmla="*/ 451 h 1645"/>
                <a:gd name="T84" fmla="*/ 1397 w 1645"/>
                <a:gd name="T85" fmla="*/ 246 h 1645"/>
                <a:gd name="T86" fmla="*/ 198 w 1645"/>
                <a:gd name="T87" fmla="*/ 310 h 1645"/>
                <a:gd name="T88" fmla="*/ 198 w 1645"/>
                <a:gd name="T89" fmla="*/ 310 h 1645"/>
                <a:gd name="T90" fmla="*/ 370 w 1645"/>
                <a:gd name="T91" fmla="*/ 137 h 1645"/>
                <a:gd name="T92" fmla="*/ 223 w 1645"/>
                <a:gd name="T93" fmla="*/ 286 h 1645"/>
                <a:gd name="T94" fmla="*/ 1391 w 1645"/>
                <a:gd name="T95" fmla="*/ 232 h 1645"/>
                <a:gd name="T96" fmla="*/ 1180 w 1645"/>
                <a:gd name="T97" fmla="*/ 99 h 1645"/>
                <a:gd name="T98" fmla="*/ 1361 w 1645"/>
                <a:gd name="T99" fmla="*/ 222 h 1645"/>
                <a:gd name="T100" fmla="*/ 398 w 1645"/>
                <a:gd name="T101" fmla="*/ 137 h 1645"/>
                <a:gd name="T102" fmla="*/ 614 w 1645"/>
                <a:gd name="T103" fmla="*/ 28 h 1645"/>
                <a:gd name="T104" fmla="*/ 423 w 1645"/>
                <a:gd name="T105" fmla="*/ 123 h 1645"/>
                <a:gd name="T106" fmla="*/ 1163 w 1645"/>
                <a:gd name="T107" fmla="*/ 92 h 1645"/>
                <a:gd name="T108" fmla="*/ 928 w 1645"/>
                <a:gd name="T109" fmla="*/ 16 h 1645"/>
                <a:gd name="T110" fmla="*/ 635 w 1645"/>
                <a:gd name="T111" fmla="*/ 31 h 1645"/>
                <a:gd name="T112" fmla="*/ 664 w 1645"/>
                <a:gd name="T113" fmla="*/ 19 h 1645"/>
                <a:gd name="T114" fmla="*/ 767 w 1645"/>
                <a:gd name="T115" fmla="*/ 20 h 1645"/>
                <a:gd name="T116" fmla="*/ 899 w 1645"/>
                <a:gd name="T117" fmla="*/ 13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45" h="1645">
                  <a:moveTo>
                    <a:pt x="812" y="1645"/>
                  </a:moveTo>
                  <a:cubicBezTo>
                    <a:pt x="812" y="1645"/>
                    <a:pt x="812" y="1645"/>
                    <a:pt x="812" y="1645"/>
                  </a:cubicBezTo>
                  <a:cubicBezTo>
                    <a:pt x="782" y="1645"/>
                    <a:pt x="752" y="1643"/>
                    <a:pt x="722" y="1639"/>
                  </a:cubicBezTo>
                  <a:cubicBezTo>
                    <a:pt x="721" y="1639"/>
                    <a:pt x="721" y="1639"/>
                    <a:pt x="721" y="1639"/>
                  </a:cubicBezTo>
                  <a:cubicBezTo>
                    <a:pt x="719" y="1639"/>
                    <a:pt x="717" y="1638"/>
                    <a:pt x="715" y="1638"/>
                  </a:cubicBezTo>
                  <a:cubicBezTo>
                    <a:pt x="677" y="1633"/>
                    <a:pt x="640" y="1625"/>
                    <a:pt x="603" y="1615"/>
                  </a:cubicBezTo>
                  <a:cubicBezTo>
                    <a:pt x="601" y="1614"/>
                    <a:pt x="599" y="1613"/>
                    <a:pt x="598" y="1611"/>
                  </a:cubicBezTo>
                  <a:cubicBezTo>
                    <a:pt x="597" y="1609"/>
                    <a:pt x="596" y="1607"/>
                    <a:pt x="597" y="1605"/>
                  </a:cubicBezTo>
                  <a:cubicBezTo>
                    <a:pt x="598" y="1600"/>
                    <a:pt x="603" y="1597"/>
                    <a:pt x="607" y="1599"/>
                  </a:cubicBezTo>
                  <a:cubicBezTo>
                    <a:pt x="643" y="1609"/>
                    <a:pt x="680" y="1616"/>
                    <a:pt x="717" y="1621"/>
                  </a:cubicBezTo>
                  <a:cubicBezTo>
                    <a:pt x="719" y="1622"/>
                    <a:pt x="722" y="1622"/>
                    <a:pt x="724" y="1622"/>
                  </a:cubicBezTo>
                  <a:cubicBezTo>
                    <a:pt x="753" y="1626"/>
                    <a:pt x="783" y="1628"/>
                    <a:pt x="812" y="1628"/>
                  </a:cubicBezTo>
                  <a:cubicBezTo>
                    <a:pt x="814" y="1628"/>
                    <a:pt x="816" y="1629"/>
                    <a:pt x="818" y="1631"/>
                  </a:cubicBezTo>
                  <a:cubicBezTo>
                    <a:pt x="819" y="1632"/>
                    <a:pt x="820" y="1634"/>
                    <a:pt x="820" y="1637"/>
                  </a:cubicBezTo>
                  <a:cubicBezTo>
                    <a:pt x="820" y="1641"/>
                    <a:pt x="816" y="1645"/>
                    <a:pt x="812" y="1645"/>
                  </a:cubicBezTo>
                  <a:close/>
                  <a:moveTo>
                    <a:pt x="840" y="1645"/>
                  </a:moveTo>
                  <a:cubicBezTo>
                    <a:pt x="840" y="1645"/>
                    <a:pt x="840" y="1645"/>
                    <a:pt x="840" y="1645"/>
                  </a:cubicBezTo>
                  <a:cubicBezTo>
                    <a:pt x="835" y="1645"/>
                    <a:pt x="832" y="1641"/>
                    <a:pt x="831" y="1637"/>
                  </a:cubicBezTo>
                  <a:cubicBezTo>
                    <a:pt x="831" y="1634"/>
                    <a:pt x="832" y="1632"/>
                    <a:pt x="834" y="1631"/>
                  </a:cubicBezTo>
                  <a:cubicBezTo>
                    <a:pt x="835" y="1629"/>
                    <a:pt x="838" y="1628"/>
                    <a:pt x="840" y="1628"/>
                  </a:cubicBezTo>
                  <a:cubicBezTo>
                    <a:pt x="840" y="1628"/>
                    <a:pt x="840" y="1628"/>
                    <a:pt x="840" y="1628"/>
                  </a:cubicBezTo>
                  <a:cubicBezTo>
                    <a:pt x="845" y="1628"/>
                    <a:pt x="848" y="1632"/>
                    <a:pt x="848" y="1636"/>
                  </a:cubicBezTo>
                  <a:cubicBezTo>
                    <a:pt x="849" y="1641"/>
                    <a:pt x="845" y="1645"/>
                    <a:pt x="840" y="1645"/>
                  </a:cubicBezTo>
                  <a:close/>
                  <a:moveTo>
                    <a:pt x="868" y="1644"/>
                  </a:moveTo>
                  <a:cubicBezTo>
                    <a:pt x="864" y="1644"/>
                    <a:pt x="860" y="1640"/>
                    <a:pt x="860" y="1636"/>
                  </a:cubicBezTo>
                  <a:cubicBezTo>
                    <a:pt x="860" y="1634"/>
                    <a:pt x="860" y="1631"/>
                    <a:pt x="862" y="1630"/>
                  </a:cubicBezTo>
                  <a:cubicBezTo>
                    <a:pt x="863" y="1628"/>
                    <a:pt x="865" y="1627"/>
                    <a:pt x="868" y="1627"/>
                  </a:cubicBezTo>
                  <a:cubicBezTo>
                    <a:pt x="905" y="1625"/>
                    <a:pt x="942" y="1620"/>
                    <a:pt x="978" y="1613"/>
                  </a:cubicBezTo>
                  <a:cubicBezTo>
                    <a:pt x="978" y="1613"/>
                    <a:pt x="979" y="1613"/>
                    <a:pt x="979" y="1613"/>
                  </a:cubicBezTo>
                  <a:cubicBezTo>
                    <a:pt x="997" y="1609"/>
                    <a:pt x="1015" y="1605"/>
                    <a:pt x="1033" y="1600"/>
                  </a:cubicBezTo>
                  <a:cubicBezTo>
                    <a:pt x="1045" y="1597"/>
                    <a:pt x="1058" y="1593"/>
                    <a:pt x="1071" y="1589"/>
                  </a:cubicBezTo>
                  <a:cubicBezTo>
                    <a:pt x="1075" y="1587"/>
                    <a:pt x="1080" y="1590"/>
                    <a:pt x="1081" y="1594"/>
                  </a:cubicBezTo>
                  <a:cubicBezTo>
                    <a:pt x="1083" y="1599"/>
                    <a:pt x="1080" y="1603"/>
                    <a:pt x="1076" y="1605"/>
                  </a:cubicBezTo>
                  <a:cubicBezTo>
                    <a:pt x="1063" y="1609"/>
                    <a:pt x="1050" y="1613"/>
                    <a:pt x="1037" y="1616"/>
                  </a:cubicBezTo>
                  <a:cubicBezTo>
                    <a:pt x="1019" y="1621"/>
                    <a:pt x="1000" y="1626"/>
                    <a:pt x="982" y="1629"/>
                  </a:cubicBezTo>
                  <a:cubicBezTo>
                    <a:pt x="945" y="1637"/>
                    <a:pt x="907" y="1642"/>
                    <a:pt x="869" y="1644"/>
                  </a:cubicBezTo>
                  <a:cubicBezTo>
                    <a:pt x="869" y="1644"/>
                    <a:pt x="868" y="1644"/>
                    <a:pt x="868" y="1644"/>
                  </a:cubicBezTo>
                  <a:close/>
                  <a:moveTo>
                    <a:pt x="578" y="1607"/>
                  </a:moveTo>
                  <a:cubicBezTo>
                    <a:pt x="577" y="1607"/>
                    <a:pt x="576" y="1607"/>
                    <a:pt x="575" y="1607"/>
                  </a:cubicBezTo>
                  <a:cubicBezTo>
                    <a:pt x="573" y="1606"/>
                    <a:pt x="571" y="1605"/>
                    <a:pt x="570" y="1603"/>
                  </a:cubicBezTo>
                  <a:cubicBezTo>
                    <a:pt x="569" y="1601"/>
                    <a:pt x="569" y="1598"/>
                    <a:pt x="570" y="1596"/>
                  </a:cubicBezTo>
                  <a:cubicBezTo>
                    <a:pt x="571" y="1592"/>
                    <a:pt x="576" y="1589"/>
                    <a:pt x="581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3" y="1592"/>
                    <a:pt x="585" y="1593"/>
                    <a:pt x="586" y="1595"/>
                  </a:cubicBezTo>
                  <a:cubicBezTo>
                    <a:pt x="587" y="1597"/>
                    <a:pt x="587" y="1599"/>
                    <a:pt x="586" y="1601"/>
                  </a:cubicBezTo>
                  <a:cubicBezTo>
                    <a:pt x="585" y="1605"/>
                    <a:pt x="582" y="1607"/>
                    <a:pt x="578" y="1607"/>
                  </a:cubicBezTo>
                  <a:close/>
                  <a:moveTo>
                    <a:pt x="551" y="1598"/>
                  </a:moveTo>
                  <a:cubicBezTo>
                    <a:pt x="550" y="1598"/>
                    <a:pt x="549" y="1598"/>
                    <a:pt x="548" y="1598"/>
                  </a:cubicBezTo>
                  <a:cubicBezTo>
                    <a:pt x="518" y="1587"/>
                    <a:pt x="488" y="1574"/>
                    <a:pt x="459" y="1560"/>
                  </a:cubicBezTo>
                  <a:cubicBezTo>
                    <a:pt x="446" y="1554"/>
                    <a:pt x="434" y="1547"/>
                    <a:pt x="422" y="1540"/>
                  </a:cubicBezTo>
                  <a:cubicBezTo>
                    <a:pt x="401" y="1529"/>
                    <a:pt x="380" y="1516"/>
                    <a:pt x="360" y="1502"/>
                  </a:cubicBezTo>
                  <a:cubicBezTo>
                    <a:pt x="356" y="1500"/>
                    <a:pt x="355" y="1495"/>
                    <a:pt x="358" y="1491"/>
                  </a:cubicBezTo>
                  <a:cubicBezTo>
                    <a:pt x="361" y="1487"/>
                    <a:pt x="366" y="1486"/>
                    <a:pt x="370" y="1488"/>
                  </a:cubicBezTo>
                  <a:cubicBezTo>
                    <a:pt x="389" y="1502"/>
                    <a:pt x="410" y="1514"/>
                    <a:pt x="430" y="1526"/>
                  </a:cubicBezTo>
                  <a:cubicBezTo>
                    <a:pt x="442" y="1532"/>
                    <a:pt x="454" y="1539"/>
                    <a:pt x="466" y="1545"/>
                  </a:cubicBezTo>
                  <a:cubicBezTo>
                    <a:pt x="466" y="1545"/>
                    <a:pt x="466" y="1545"/>
                    <a:pt x="466" y="1545"/>
                  </a:cubicBezTo>
                  <a:cubicBezTo>
                    <a:pt x="495" y="1559"/>
                    <a:pt x="524" y="1571"/>
                    <a:pt x="554" y="1582"/>
                  </a:cubicBezTo>
                  <a:cubicBezTo>
                    <a:pt x="558" y="1583"/>
                    <a:pt x="561" y="1588"/>
                    <a:pt x="559" y="1593"/>
                  </a:cubicBezTo>
                  <a:cubicBezTo>
                    <a:pt x="558" y="1596"/>
                    <a:pt x="555" y="1598"/>
                    <a:pt x="551" y="1598"/>
                  </a:cubicBezTo>
                  <a:close/>
                  <a:moveTo>
                    <a:pt x="1100" y="1596"/>
                  </a:moveTo>
                  <a:cubicBezTo>
                    <a:pt x="1100" y="1596"/>
                    <a:pt x="1100" y="1596"/>
                    <a:pt x="1100" y="1596"/>
                  </a:cubicBezTo>
                  <a:cubicBezTo>
                    <a:pt x="1097" y="1596"/>
                    <a:pt x="1093" y="1594"/>
                    <a:pt x="1092" y="1590"/>
                  </a:cubicBezTo>
                  <a:cubicBezTo>
                    <a:pt x="1091" y="1588"/>
                    <a:pt x="1091" y="1586"/>
                    <a:pt x="1092" y="1584"/>
                  </a:cubicBezTo>
                  <a:cubicBezTo>
                    <a:pt x="1093" y="1582"/>
                    <a:pt x="1095" y="1580"/>
                    <a:pt x="1097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102" y="1578"/>
                    <a:pt x="1107" y="1581"/>
                    <a:pt x="1108" y="1585"/>
                  </a:cubicBezTo>
                  <a:cubicBezTo>
                    <a:pt x="1110" y="1589"/>
                    <a:pt x="1107" y="1594"/>
                    <a:pt x="1103" y="1596"/>
                  </a:cubicBezTo>
                  <a:cubicBezTo>
                    <a:pt x="1102" y="1596"/>
                    <a:pt x="1101" y="1596"/>
                    <a:pt x="1100" y="1596"/>
                  </a:cubicBezTo>
                  <a:close/>
                  <a:moveTo>
                    <a:pt x="1127" y="1586"/>
                  </a:moveTo>
                  <a:cubicBezTo>
                    <a:pt x="1123" y="1586"/>
                    <a:pt x="1120" y="1584"/>
                    <a:pt x="1119" y="1581"/>
                  </a:cubicBezTo>
                  <a:cubicBezTo>
                    <a:pt x="1118" y="1579"/>
                    <a:pt x="1118" y="1576"/>
                    <a:pt x="1119" y="1574"/>
                  </a:cubicBezTo>
                  <a:cubicBezTo>
                    <a:pt x="1120" y="1572"/>
                    <a:pt x="1121" y="1570"/>
                    <a:pt x="1123" y="1570"/>
                  </a:cubicBezTo>
                  <a:cubicBezTo>
                    <a:pt x="1158" y="1556"/>
                    <a:pt x="1192" y="1539"/>
                    <a:pt x="1224" y="1521"/>
                  </a:cubicBezTo>
                  <a:cubicBezTo>
                    <a:pt x="1224" y="1521"/>
                    <a:pt x="1224" y="1521"/>
                    <a:pt x="1224" y="1521"/>
                  </a:cubicBezTo>
                  <a:cubicBezTo>
                    <a:pt x="1252" y="1505"/>
                    <a:pt x="1278" y="1488"/>
                    <a:pt x="1304" y="1469"/>
                  </a:cubicBezTo>
                  <a:cubicBezTo>
                    <a:pt x="1307" y="1466"/>
                    <a:pt x="1313" y="1467"/>
                    <a:pt x="1316" y="1471"/>
                  </a:cubicBezTo>
                  <a:cubicBezTo>
                    <a:pt x="1318" y="1474"/>
                    <a:pt x="1318" y="1480"/>
                    <a:pt x="1314" y="1482"/>
                  </a:cubicBezTo>
                  <a:cubicBezTo>
                    <a:pt x="1288" y="1502"/>
                    <a:pt x="1261" y="1520"/>
                    <a:pt x="1233" y="1536"/>
                  </a:cubicBezTo>
                  <a:cubicBezTo>
                    <a:pt x="1200" y="1554"/>
                    <a:pt x="1165" y="1571"/>
                    <a:pt x="1130" y="1585"/>
                  </a:cubicBezTo>
                  <a:cubicBezTo>
                    <a:pt x="1130" y="1585"/>
                    <a:pt x="1130" y="1585"/>
                    <a:pt x="1130" y="1585"/>
                  </a:cubicBezTo>
                  <a:cubicBezTo>
                    <a:pt x="1129" y="1586"/>
                    <a:pt x="1128" y="1586"/>
                    <a:pt x="1127" y="1586"/>
                  </a:cubicBezTo>
                  <a:close/>
                  <a:moveTo>
                    <a:pt x="342" y="1488"/>
                  </a:moveTo>
                  <a:cubicBezTo>
                    <a:pt x="340" y="1488"/>
                    <a:pt x="338" y="1487"/>
                    <a:pt x="337" y="1486"/>
                  </a:cubicBezTo>
                  <a:cubicBezTo>
                    <a:pt x="337" y="1486"/>
                    <a:pt x="337" y="1486"/>
                    <a:pt x="337" y="1486"/>
                  </a:cubicBezTo>
                  <a:cubicBezTo>
                    <a:pt x="335" y="1485"/>
                    <a:pt x="334" y="1483"/>
                    <a:pt x="333" y="1480"/>
                  </a:cubicBezTo>
                  <a:cubicBezTo>
                    <a:pt x="333" y="1478"/>
                    <a:pt x="334" y="1476"/>
                    <a:pt x="335" y="1474"/>
                  </a:cubicBezTo>
                  <a:cubicBezTo>
                    <a:pt x="338" y="1470"/>
                    <a:pt x="343" y="1470"/>
                    <a:pt x="347" y="1472"/>
                  </a:cubicBezTo>
                  <a:cubicBezTo>
                    <a:pt x="351" y="1475"/>
                    <a:pt x="351" y="1480"/>
                    <a:pt x="349" y="1484"/>
                  </a:cubicBezTo>
                  <a:cubicBezTo>
                    <a:pt x="347" y="1486"/>
                    <a:pt x="345" y="1488"/>
                    <a:pt x="342" y="1488"/>
                  </a:cubicBezTo>
                  <a:close/>
                  <a:moveTo>
                    <a:pt x="319" y="1471"/>
                  </a:moveTo>
                  <a:cubicBezTo>
                    <a:pt x="317" y="1471"/>
                    <a:pt x="316" y="1470"/>
                    <a:pt x="314" y="1469"/>
                  </a:cubicBezTo>
                  <a:cubicBezTo>
                    <a:pt x="289" y="1449"/>
                    <a:pt x="264" y="1427"/>
                    <a:pt x="242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20" y="1383"/>
                    <a:pt x="199" y="1360"/>
                    <a:pt x="180" y="1336"/>
                  </a:cubicBezTo>
                  <a:cubicBezTo>
                    <a:pt x="176" y="1330"/>
                    <a:pt x="171" y="1324"/>
                    <a:pt x="166" y="1318"/>
                  </a:cubicBezTo>
                  <a:cubicBezTo>
                    <a:pt x="166" y="1318"/>
                    <a:pt x="166" y="1318"/>
                    <a:pt x="166" y="1318"/>
                  </a:cubicBezTo>
                  <a:cubicBezTo>
                    <a:pt x="165" y="1316"/>
                    <a:pt x="164" y="1314"/>
                    <a:pt x="165" y="1312"/>
                  </a:cubicBezTo>
                  <a:cubicBezTo>
                    <a:pt x="165" y="1310"/>
                    <a:pt x="166" y="1308"/>
                    <a:pt x="168" y="1306"/>
                  </a:cubicBezTo>
                  <a:cubicBezTo>
                    <a:pt x="172" y="1304"/>
                    <a:pt x="177" y="1304"/>
                    <a:pt x="180" y="1308"/>
                  </a:cubicBezTo>
                  <a:cubicBezTo>
                    <a:pt x="184" y="1314"/>
                    <a:pt x="189" y="1320"/>
                    <a:pt x="194" y="1325"/>
                  </a:cubicBezTo>
                  <a:cubicBezTo>
                    <a:pt x="212" y="1349"/>
                    <a:pt x="232" y="1371"/>
                    <a:pt x="253" y="1392"/>
                  </a:cubicBezTo>
                  <a:cubicBezTo>
                    <a:pt x="253" y="1392"/>
                    <a:pt x="253" y="1392"/>
                    <a:pt x="253" y="1392"/>
                  </a:cubicBezTo>
                  <a:cubicBezTo>
                    <a:pt x="276" y="1415"/>
                    <a:pt x="300" y="1436"/>
                    <a:pt x="325" y="1455"/>
                  </a:cubicBezTo>
                  <a:cubicBezTo>
                    <a:pt x="328" y="1458"/>
                    <a:pt x="329" y="1464"/>
                    <a:pt x="326" y="1467"/>
                  </a:cubicBezTo>
                  <a:cubicBezTo>
                    <a:pt x="324" y="1469"/>
                    <a:pt x="322" y="1471"/>
                    <a:pt x="319" y="1471"/>
                  </a:cubicBezTo>
                  <a:close/>
                  <a:moveTo>
                    <a:pt x="1331" y="1467"/>
                  </a:moveTo>
                  <a:cubicBezTo>
                    <a:pt x="1329" y="1467"/>
                    <a:pt x="1326" y="1466"/>
                    <a:pt x="1324" y="1464"/>
                  </a:cubicBezTo>
                  <a:cubicBezTo>
                    <a:pt x="1323" y="1462"/>
                    <a:pt x="1322" y="1460"/>
                    <a:pt x="1323" y="1457"/>
                  </a:cubicBezTo>
                  <a:cubicBezTo>
                    <a:pt x="1323" y="1455"/>
                    <a:pt x="1324" y="1453"/>
                    <a:pt x="1326" y="1452"/>
                  </a:cubicBezTo>
                  <a:cubicBezTo>
                    <a:pt x="1329" y="1449"/>
                    <a:pt x="1335" y="1449"/>
                    <a:pt x="1338" y="1453"/>
                  </a:cubicBezTo>
                  <a:cubicBezTo>
                    <a:pt x="1341" y="1457"/>
                    <a:pt x="1340" y="1462"/>
                    <a:pt x="1336" y="1465"/>
                  </a:cubicBezTo>
                  <a:cubicBezTo>
                    <a:pt x="1335" y="1466"/>
                    <a:pt x="1333" y="1467"/>
                    <a:pt x="1331" y="1467"/>
                  </a:cubicBezTo>
                  <a:close/>
                  <a:moveTo>
                    <a:pt x="1353" y="1449"/>
                  </a:moveTo>
                  <a:cubicBezTo>
                    <a:pt x="1350" y="1449"/>
                    <a:pt x="1348" y="1448"/>
                    <a:pt x="1346" y="1446"/>
                  </a:cubicBezTo>
                  <a:cubicBezTo>
                    <a:pt x="1345" y="1444"/>
                    <a:pt x="1344" y="1442"/>
                    <a:pt x="1344" y="1440"/>
                  </a:cubicBezTo>
                  <a:cubicBezTo>
                    <a:pt x="1345" y="1437"/>
                    <a:pt x="1346" y="1435"/>
                    <a:pt x="1347" y="1434"/>
                  </a:cubicBezTo>
                  <a:cubicBezTo>
                    <a:pt x="1375" y="1410"/>
                    <a:pt x="1402" y="1383"/>
                    <a:pt x="1427" y="1355"/>
                  </a:cubicBezTo>
                  <a:cubicBezTo>
                    <a:pt x="1427" y="1355"/>
                    <a:pt x="1427" y="1355"/>
                    <a:pt x="1427" y="1355"/>
                  </a:cubicBezTo>
                  <a:cubicBezTo>
                    <a:pt x="1448" y="1331"/>
                    <a:pt x="1467" y="1306"/>
                    <a:pt x="1485" y="1280"/>
                  </a:cubicBezTo>
                  <a:cubicBezTo>
                    <a:pt x="1488" y="1276"/>
                    <a:pt x="1493" y="1275"/>
                    <a:pt x="1497" y="1278"/>
                  </a:cubicBezTo>
                  <a:cubicBezTo>
                    <a:pt x="1501" y="1281"/>
                    <a:pt x="1502" y="1286"/>
                    <a:pt x="1499" y="1290"/>
                  </a:cubicBezTo>
                  <a:cubicBezTo>
                    <a:pt x="1481" y="1316"/>
                    <a:pt x="1461" y="1342"/>
                    <a:pt x="1440" y="1366"/>
                  </a:cubicBezTo>
                  <a:cubicBezTo>
                    <a:pt x="1414" y="1395"/>
                    <a:pt x="1387" y="1422"/>
                    <a:pt x="1358" y="1447"/>
                  </a:cubicBezTo>
                  <a:cubicBezTo>
                    <a:pt x="1357" y="1448"/>
                    <a:pt x="1355" y="1449"/>
                    <a:pt x="1353" y="1449"/>
                  </a:cubicBezTo>
                  <a:close/>
                  <a:moveTo>
                    <a:pt x="157" y="1299"/>
                  </a:moveTo>
                  <a:cubicBezTo>
                    <a:pt x="154" y="1299"/>
                    <a:pt x="151" y="1297"/>
                    <a:pt x="150" y="1295"/>
                  </a:cubicBezTo>
                  <a:cubicBezTo>
                    <a:pt x="150" y="1295"/>
                    <a:pt x="150" y="1295"/>
                    <a:pt x="150" y="1295"/>
                  </a:cubicBezTo>
                  <a:cubicBezTo>
                    <a:pt x="148" y="1293"/>
                    <a:pt x="148" y="1291"/>
                    <a:pt x="148" y="1289"/>
                  </a:cubicBezTo>
                  <a:cubicBezTo>
                    <a:pt x="149" y="1286"/>
                    <a:pt x="150" y="1285"/>
                    <a:pt x="152" y="1283"/>
                  </a:cubicBezTo>
                  <a:cubicBezTo>
                    <a:pt x="155" y="1281"/>
                    <a:pt x="161" y="1282"/>
                    <a:pt x="163" y="1285"/>
                  </a:cubicBezTo>
                  <a:cubicBezTo>
                    <a:pt x="163" y="1285"/>
                    <a:pt x="163" y="1285"/>
                    <a:pt x="163" y="1285"/>
                  </a:cubicBezTo>
                  <a:cubicBezTo>
                    <a:pt x="166" y="1289"/>
                    <a:pt x="165" y="1294"/>
                    <a:pt x="161" y="1297"/>
                  </a:cubicBezTo>
                  <a:cubicBezTo>
                    <a:pt x="160" y="1298"/>
                    <a:pt x="158" y="1299"/>
                    <a:pt x="157" y="1299"/>
                  </a:cubicBezTo>
                  <a:close/>
                  <a:moveTo>
                    <a:pt x="141" y="1275"/>
                  </a:moveTo>
                  <a:cubicBezTo>
                    <a:pt x="138" y="1275"/>
                    <a:pt x="135" y="1274"/>
                    <a:pt x="134" y="1271"/>
                  </a:cubicBezTo>
                  <a:cubicBezTo>
                    <a:pt x="116" y="1244"/>
                    <a:pt x="100" y="1216"/>
                    <a:pt x="86" y="1187"/>
                  </a:cubicBezTo>
                  <a:cubicBezTo>
                    <a:pt x="69" y="1153"/>
                    <a:pt x="54" y="1117"/>
                    <a:pt x="42" y="1081"/>
                  </a:cubicBezTo>
                  <a:cubicBezTo>
                    <a:pt x="42" y="1079"/>
                    <a:pt x="42" y="1077"/>
                    <a:pt x="43" y="1075"/>
                  </a:cubicBezTo>
                  <a:cubicBezTo>
                    <a:pt x="44" y="1073"/>
                    <a:pt x="45" y="1071"/>
                    <a:pt x="48" y="1071"/>
                  </a:cubicBezTo>
                  <a:cubicBezTo>
                    <a:pt x="52" y="1069"/>
                    <a:pt x="57" y="1072"/>
                    <a:pt x="58" y="1076"/>
                  </a:cubicBezTo>
                  <a:cubicBezTo>
                    <a:pt x="70" y="1111"/>
                    <a:pt x="84" y="1146"/>
                    <a:pt x="101" y="1179"/>
                  </a:cubicBezTo>
                  <a:cubicBezTo>
                    <a:pt x="115" y="1208"/>
                    <a:pt x="131" y="1236"/>
                    <a:pt x="148" y="1262"/>
                  </a:cubicBezTo>
                  <a:cubicBezTo>
                    <a:pt x="150" y="1266"/>
                    <a:pt x="149" y="1271"/>
                    <a:pt x="145" y="1274"/>
                  </a:cubicBezTo>
                  <a:cubicBezTo>
                    <a:pt x="144" y="1275"/>
                    <a:pt x="142" y="1275"/>
                    <a:pt x="141" y="1275"/>
                  </a:cubicBezTo>
                  <a:close/>
                  <a:moveTo>
                    <a:pt x="1508" y="1270"/>
                  </a:moveTo>
                  <a:cubicBezTo>
                    <a:pt x="1506" y="1270"/>
                    <a:pt x="1505" y="1269"/>
                    <a:pt x="1503" y="1269"/>
                  </a:cubicBezTo>
                  <a:cubicBezTo>
                    <a:pt x="1502" y="1267"/>
                    <a:pt x="1500" y="1265"/>
                    <a:pt x="1500" y="1263"/>
                  </a:cubicBezTo>
                  <a:cubicBezTo>
                    <a:pt x="1499" y="1261"/>
                    <a:pt x="1500" y="1259"/>
                    <a:pt x="1501" y="1257"/>
                  </a:cubicBezTo>
                  <a:cubicBezTo>
                    <a:pt x="1503" y="1253"/>
                    <a:pt x="1509" y="1252"/>
                    <a:pt x="1513" y="1254"/>
                  </a:cubicBezTo>
                  <a:cubicBezTo>
                    <a:pt x="1516" y="1257"/>
                    <a:pt x="1518" y="1262"/>
                    <a:pt x="1515" y="1266"/>
                  </a:cubicBezTo>
                  <a:cubicBezTo>
                    <a:pt x="1514" y="1268"/>
                    <a:pt x="1511" y="1270"/>
                    <a:pt x="1508" y="1270"/>
                  </a:cubicBezTo>
                  <a:close/>
                  <a:moveTo>
                    <a:pt x="1523" y="1246"/>
                  </a:moveTo>
                  <a:cubicBezTo>
                    <a:pt x="1521" y="1246"/>
                    <a:pt x="1520" y="1245"/>
                    <a:pt x="1518" y="1245"/>
                  </a:cubicBezTo>
                  <a:cubicBezTo>
                    <a:pt x="1514" y="1242"/>
                    <a:pt x="1513" y="1237"/>
                    <a:pt x="1515" y="1233"/>
                  </a:cubicBezTo>
                  <a:cubicBezTo>
                    <a:pt x="1516" y="1233"/>
                    <a:pt x="1516" y="1232"/>
                    <a:pt x="1516" y="1232"/>
                  </a:cubicBezTo>
                  <a:cubicBezTo>
                    <a:pt x="1516" y="1232"/>
                    <a:pt x="1516" y="1232"/>
                    <a:pt x="1516" y="1232"/>
                  </a:cubicBezTo>
                  <a:cubicBezTo>
                    <a:pt x="1535" y="1200"/>
                    <a:pt x="1552" y="1167"/>
                    <a:pt x="1566" y="1133"/>
                  </a:cubicBezTo>
                  <a:cubicBezTo>
                    <a:pt x="1578" y="1104"/>
                    <a:pt x="1588" y="1074"/>
                    <a:pt x="1597" y="1043"/>
                  </a:cubicBezTo>
                  <a:cubicBezTo>
                    <a:pt x="1598" y="1039"/>
                    <a:pt x="1603" y="1036"/>
                    <a:pt x="1608" y="1037"/>
                  </a:cubicBezTo>
                  <a:cubicBezTo>
                    <a:pt x="1610" y="1038"/>
                    <a:pt x="1612" y="1039"/>
                    <a:pt x="1613" y="1041"/>
                  </a:cubicBezTo>
                  <a:cubicBezTo>
                    <a:pt x="1614" y="1043"/>
                    <a:pt x="1614" y="1046"/>
                    <a:pt x="1613" y="1048"/>
                  </a:cubicBezTo>
                  <a:cubicBezTo>
                    <a:pt x="1605" y="1079"/>
                    <a:pt x="1594" y="1110"/>
                    <a:pt x="1581" y="1140"/>
                  </a:cubicBezTo>
                  <a:cubicBezTo>
                    <a:pt x="1567" y="1174"/>
                    <a:pt x="1550" y="1208"/>
                    <a:pt x="1531" y="1240"/>
                  </a:cubicBezTo>
                  <a:cubicBezTo>
                    <a:pt x="1531" y="1241"/>
                    <a:pt x="1531" y="1241"/>
                    <a:pt x="1531" y="1241"/>
                  </a:cubicBezTo>
                  <a:cubicBezTo>
                    <a:pt x="1530" y="1241"/>
                    <a:pt x="1530" y="1241"/>
                    <a:pt x="1530" y="1242"/>
                  </a:cubicBezTo>
                  <a:cubicBezTo>
                    <a:pt x="1529" y="1244"/>
                    <a:pt x="1526" y="1246"/>
                    <a:pt x="1523" y="1246"/>
                  </a:cubicBezTo>
                  <a:close/>
                  <a:moveTo>
                    <a:pt x="42" y="1060"/>
                  </a:moveTo>
                  <a:cubicBezTo>
                    <a:pt x="38" y="1060"/>
                    <a:pt x="35" y="1058"/>
                    <a:pt x="34" y="1054"/>
                  </a:cubicBezTo>
                  <a:cubicBezTo>
                    <a:pt x="33" y="1052"/>
                    <a:pt x="33" y="1050"/>
                    <a:pt x="34" y="1048"/>
                  </a:cubicBezTo>
                  <a:cubicBezTo>
                    <a:pt x="35" y="1046"/>
                    <a:pt x="37" y="1044"/>
                    <a:pt x="39" y="1043"/>
                  </a:cubicBezTo>
                  <a:cubicBezTo>
                    <a:pt x="44" y="1042"/>
                    <a:pt x="49" y="1045"/>
                    <a:pt x="50" y="1049"/>
                  </a:cubicBezTo>
                  <a:cubicBezTo>
                    <a:pt x="51" y="1051"/>
                    <a:pt x="50" y="1054"/>
                    <a:pt x="49" y="1056"/>
                  </a:cubicBezTo>
                  <a:cubicBezTo>
                    <a:pt x="48" y="1058"/>
                    <a:pt x="46" y="1059"/>
                    <a:pt x="44" y="1060"/>
                  </a:cubicBezTo>
                  <a:cubicBezTo>
                    <a:pt x="43" y="1060"/>
                    <a:pt x="43" y="1060"/>
                    <a:pt x="42" y="1060"/>
                  </a:cubicBezTo>
                  <a:close/>
                  <a:moveTo>
                    <a:pt x="34" y="1033"/>
                  </a:moveTo>
                  <a:cubicBezTo>
                    <a:pt x="30" y="1033"/>
                    <a:pt x="27" y="1030"/>
                    <a:pt x="26" y="1026"/>
                  </a:cubicBezTo>
                  <a:cubicBezTo>
                    <a:pt x="18" y="995"/>
                    <a:pt x="12" y="963"/>
                    <a:pt x="8" y="931"/>
                  </a:cubicBezTo>
                  <a:cubicBezTo>
                    <a:pt x="3" y="895"/>
                    <a:pt x="0" y="859"/>
                    <a:pt x="0" y="822"/>
                  </a:cubicBezTo>
                  <a:cubicBezTo>
                    <a:pt x="0" y="821"/>
                    <a:pt x="1" y="820"/>
                    <a:pt x="1" y="818"/>
                  </a:cubicBezTo>
                  <a:cubicBezTo>
                    <a:pt x="1" y="817"/>
                    <a:pt x="1" y="817"/>
                    <a:pt x="1" y="817"/>
                  </a:cubicBezTo>
                  <a:cubicBezTo>
                    <a:pt x="1" y="812"/>
                    <a:pt x="4" y="809"/>
                    <a:pt x="9" y="809"/>
                  </a:cubicBezTo>
                  <a:cubicBezTo>
                    <a:pt x="9" y="809"/>
                    <a:pt x="9" y="809"/>
                    <a:pt x="9" y="809"/>
                  </a:cubicBezTo>
                  <a:cubicBezTo>
                    <a:pt x="11" y="809"/>
                    <a:pt x="13" y="810"/>
                    <a:pt x="15" y="811"/>
                  </a:cubicBezTo>
                  <a:cubicBezTo>
                    <a:pt x="17" y="813"/>
                    <a:pt x="17" y="815"/>
                    <a:pt x="17" y="817"/>
                  </a:cubicBezTo>
                  <a:cubicBezTo>
                    <a:pt x="17" y="819"/>
                    <a:pt x="17" y="821"/>
                    <a:pt x="17" y="822"/>
                  </a:cubicBezTo>
                  <a:cubicBezTo>
                    <a:pt x="17" y="858"/>
                    <a:pt x="20" y="894"/>
                    <a:pt x="25" y="929"/>
                  </a:cubicBezTo>
                  <a:cubicBezTo>
                    <a:pt x="29" y="960"/>
                    <a:pt x="35" y="992"/>
                    <a:pt x="43" y="1022"/>
                  </a:cubicBezTo>
                  <a:cubicBezTo>
                    <a:pt x="44" y="1027"/>
                    <a:pt x="41" y="1031"/>
                    <a:pt x="36" y="1033"/>
                  </a:cubicBezTo>
                  <a:cubicBezTo>
                    <a:pt x="36" y="1033"/>
                    <a:pt x="35" y="1033"/>
                    <a:pt x="34" y="1033"/>
                  </a:cubicBezTo>
                  <a:close/>
                  <a:moveTo>
                    <a:pt x="1613" y="1027"/>
                  </a:moveTo>
                  <a:cubicBezTo>
                    <a:pt x="1612" y="1027"/>
                    <a:pt x="1611" y="1027"/>
                    <a:pt x="1611" y="1027"/>
                  </a:cubicBezTo>
                  <a:cubicBezTo>
                    <a:pt x="1608" y="1026"/>
                    <a:pt x="1606" y="1025"/>
                    <a:pt x="1605" y="1023"/>
                  </a:cubicBezTo>
                  <a:cubicBezTo>
                    <a:pt x="1604" y="1021"/>
                    <a:pt x="1604" y="1018"/>
                    <a:pt x="1604" y="1016"/>
                  </a:cubicBezTo>
                  <a:cubicBezTo>
                    <a:pt x="1605" y="1012"/>
                    <a:pt x="1610" y="1009"/>
                    <a:pt x="1615" y="1010"/>
                  </a:cubicBezTo>
                  <a:cubicBezTo>
                    <a:pt x="1619" y="1011"/>
                    <a:pt x="1622" y="1016"/>
                    <a:pt x="1621" y="1020"/>
                  </a:cubicBezTo>
                  <a:cubicBezTo>
                    <a:pt x="1620" y="1024"/>
                    <a:pt x="1617" y="1027"/>
                    <a:pt x="1613" y="1027"/>
                  </a:cubicBezTo>
                  <a:close/>
                  <a:moveTo>
                    <a:pt x="1619" y="999"/>
                  </a:moveTo>
                  <a:cubicBezTo>
                    <a:pt x="1618" y="999"/>
                    <a:pt x="1618" y="999"/>
                    <a:pt x="1617" y="999"/>
                  </a:cubicBezTo>
                  <a:cubicBezTo>
                    <a:pt x="1613" y="998"/>
                    <a:pt x="1610" y="994"/>
                    <a:pt x="1611" y="989"/>
                  </a:cubicBezTo>
                  <a:cubicBezTo>
                    <a:pt x="1614" y="973"/>
                    <a:pt x="1617" y="956"/>
                    <a:pt x="1619" y="940"/>
                  </a:cubicBezTo>
                  <a:cubicBezTo>
                    <a:pt x="1622" y="919"/>
                    <a:pt x="1625" y="899"/>
                    <a:pt x="1626" y="878"/>
                  </a:cubicBezTo>
                  <a:cubicBezTo>
                    <a:pt x="1627" y="860"/>
                    <a:pt x="1628" y="842"/>
                    <a:pt x="1628" y="823"/>
                  </a:cubicBezTo>
                  <a:cubicBezTo>
                    <a:pt x="1628" y="810"/>
                    <a:pt x="1628" y="796"/>
                    <a:pt x="1627" y="783"/>
                  </a:cubicBezTo>
                  <a:cubicBezTo>
                    <a:pt x="1627" y="781"/>
                    <a:pt x="1628" y="779"/>
                    <a:pt x="1629" y="777"/>
                  </a:cubicBezTo>
                  <a:cubicBezTo>
                    <a:pt x="1631" y="775"/>
                    <a:pt x="1633" y="774"/>
                    <a:pt x="1635" y="774"/>
                  </a:cubicBezTo>
                  <a:cubicBezTo>
                    <a:pt x="1640" y="774"/>
                    <a:pt x="1644" y="778"/>
                    <a:pt x="1644" y="782"/>
                  </a:cubicBezTo>
                  <a:cubicBezTo>
                    <a:pt x="1645" y="796"/>
                    <a:pt x="1645" y="810"/>
                    <a:pt x="1645" y="823"/>
                  </a:cubicBezTo>
                  <a:cubicBezTo>
                    <a:pt x="1645" y="842"/>
                    <a:pt x="1644" y="861"/>
                    <a:pt x="1643" y="879"/>
                  </a:cubicBezTo>
                  <a:cubicBezTo>
                    <a:pt x="1642" y="900"/>
                    <a:pt x="1639" y="921"/>
                    <a:pt x="1636" y="942"/>
                  </a:cubicBezTo>
                  <a:cubicBezTo>
                    <a:pt x="1634" y="959"/>
                    <a:pt x="1631" y="976"/>
                    <a:pt x="1627" y="992"/>
                  </a:cubicBezTo>
                  <a:cubicBezTo>
                    <a:pt x="1626" y="996"/>
                    <a:pt x="1623" y="999"/>
                    <a:pt x="1619" y="999"/>
                  </a:cubicBezTo>
                  <a:close/>
                  <a:moveTo>
                    <a:pt x="10" y="797"/>
                  </a:moveTo>
                  <a:cubicBezTo>
                    <a:pt x="10" y="797"/>
                    <a:pt x="9" y="797"/>
                    <a:pt x="9" y="797"/>
                  </a:cubicBezTo>
                  <a:cubicBezTo>
                    <a:pt x="7" y="797"/>
                    <a:pt x="5" y="796"/>
                    <a:pt x="3" y="795"/>
                  </a:cubicBezTo>
                  <a:cubicBezTo>
                    <a:pt x="2" y="793"/>
                    <a:pt x="1" y="791"/>
                    <a:pt x="1" y="789"/>
                  </a:cubicBezTo>
                  <a:cubicBezTo>
                    <a:pt x="1" y="784"/>
                    <a:pt x="5" y="780"/>
                    <a:pt x="10" y="780"/>
                  </a:cubicBezTo>
                  <a:cubicBezTo>
                    <a:pt x="12" y="780"/>
                    <a:pt x="14" y="781"/>
                    <a:pt x="16" y="783"/>
                  </a:cubicBezTo>
                  <a:cubicBezTo>
                    <a:pt x="17" y="785"/>
                    <a:pt x="18" y="787"/>
                    <a:pt x="18" y="789"/>
                  </a:cubicBezTo>
                  <a:cubicBezTo>
                    <a:pt x="18" y="794"/>
                    <a:pt x="14" y="797"/>
                    <a:pt x="10" y="797"/>
                  </a:cubicBezTo>
                  <a:close/>
                  <a:moveTo>
                    <a:pt x="11" y="769"/>
                  </a:moveTo>
                  <a:cubicBezTo>
                    <a:pt x="11" y="769"/>
                    <a:pt x="11" y="769"/>
                    <a:pt x="11" y="769"/>
                  </a:cubicBezTo>
                  <a:cubicBezTo>
                    <a:pt x="8" y="769"/>
                    <a:pt x="6" y="768"/>
                    <a:pt x="5" y="766"/>
                  </a:cubicBezTo>
                  <a:cubicBezTo>
                    <a:pt x="3" y="764"/>
                    <a:pt x="3" y="762"/>
                    <a:pt x="3" y="760"/>
                  </a:cubicBezTo>
                  <a:cubicBezTo>
                    <a:pt x="3" y="754"/>
                    <a:pt x="4" y="748"/>
                    <a:pt x="5" y="741"/>
                  </a:cubicBezTo>
                  <a:cubicBezTo>
                    <a:pt x="7" y="715"/>
                    <a:pt x="11" y="689"/>
                    <a:pt x="16" y="664"/>
                  </a:cubicBezTo>
                  <a:cubicBezTo>
                    <a:pt x="16" y="664"/>
                    <a:pt x="16" y="664"/>
                    <a:pt x="16" y="664"/>
                  </a:cubicBezTo>
                  <a:cubicBezTo>
                    <a:pt x="16" y="664"/>
                    <a:pt x="16" y="663"/>
                    <a:pt x="16" y="663"/>
                  </a:cubicBezTo>
                  <a:cubicBezTo>
                    <a:pt x="24" y="626"/>
                    <a:pt x="34" y="589"/>
                    <a:pt x="46" y="554"/>
                  </a:cubicBezTo>
                  <a:cubicBezTo>
                    <a:pt x="48" y="549"/>
                    <a:pt x="52" y="547"/>
                    <a:pt x="57" y="548"/>
                  </a:cubicBezTo>
                  <a:cubicBezTo>
                    <a:pt x="61" y="550"/>
                    <a:pt x="64" y="555"/>
                    <a:pt x="62" y="559"/>
                  </a:cubicBezTo>
                  <a:cubicBezTo>
                    <a:pt x="50" y="594"/>
                    <a:pt x="40" y="631"/>
                    <a:pt x="33" y="667"/>
                  </a:cubicBezTo>
                  <a:cubicBezTo>
                    <a:pt x="28" y="692"/>
                    <a:pt x="24" y="717"/>
                    <a:pt x="21" y="743"/>
                  </a:cubicBezTo>
                  <a:cubicBezTo>
                    <a:pt x="21" y="749"/>
                    <a:pt x="20" y="755"/>
                    <a:pt x="20" y="761"/>
                  </a:cubicBezTo>
                  <a:cubicBezTo>
                    <a:pt x="19" y="766"/>
                    <a:pt x="16" y="769"/>
                    <a:pt x="11" y="769"/>
                  </a:cubicBezTo>
                  <a:close/>
                  <a:moveTo>
                    <a:pt x="1634" y="763"/>
                  </a:moveTo>
                  <a:cubicBezTo>
                    <a:pt x="1629" y="763"/>
                    <a:pt x="1625" y="760"/>
                    <a:pt x="1625" y="755"/>
                  </a:cubicBezTo>
                  <a:cubicBezTo>
                    <a:pt x="1625" y="755"/>
                    <a:pt x="1625" y="755"/>
                    <a:pt x="1625" y="755"/>
                  </a:cubicBezTo>
                  <a:cubicBezTo>
                    <a:pt x="1625" y="753"/>
                    <a:pt x="1626" y="751"/>
                    <a:pt x="1627" y="749"/>
                  </a:cubicBezTo>
                  <a:cubicBezTo>
                    <a:pt x="1629" y="747"/>
                    <a:pt x="1631" y="746"/>
                    <a:pt x="1633" y="746"/>
                  </a:cubicBezTo>
                  <a:cubicBezTo>
                    <a:pt x="1638" y="746"/>
                    <a:pt x="1642" y="749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6"/>
                    <a:pt x="1641" y="758"/>
                    <a:pt x="1640" y="760"/>
                  </a:cubicBezTo>
                  <a:cubicBezTo>
                    <a:pt x="1639" y="762"/>
                    <a:pt x="1637" y="763"/>
                    <a:pt x="1634" y="763"/>
                  </a:cubicBezTo>
                  <a:cubicBezTo>
                    <a:pt x="1634" y="763"/>
                    <a:pt x="1634" y="763"/>
                    <a:pt x="1634" y="763"/>
                  </a:cubicBezTo>
                  <a:close/>
                  <a:moveTo>
                    <a:pt x="1631" y="735"/>
                  </a:moveTo>
                  <a:cubicBezTo>
                    <a:pt x="1626" y="735"/>
                    <a:pt x="1623" y="732"/>
                    <a:pt x="1622" y="727"/>
                  </a:cubicBezTo>
                  <a:cubicBezTo>
                    <a:pt x="1618" y="695"/>
                    <a:pt x="1612" y="662"/>
                    <a:pt x="1605" y="630"/>
                  </a:cubicBezTo>
                  <a:cubicBezTo>
                    <a:pt x="1603" y="626"/>
                    <a:pt x="1606" y="621"/>
                    <a:pt x="1611" y="620"/>
                  </a:cubicBezTo>
                  <a:cubicBezTo>
                    <a:pt x="1615" y="619"/>
                    <a:pt x="1620" y="622"/>
                    <a:pt x="1621" y="626"/>
                  </a:cubicBezTo>
                  <a:cubicBezTo>
                    <a:pt x="1629" y="659"/>
                    <a:pt x="1635" y="692"/>
                    <a:pt x="1639" y="725"/>
                  </a:cubicBezTo>
                  <a:cubicBezTo>
                    <a:pt x="1640" y="730"/>
                    <a:pt x="1636" y="734"/>
                    <a:pt x="1632" y="735"/>
                  </a:cubicBezTo>
                  <a:cubicBezTo>
                    <a:pt x="1631" y="735"/>
                    <a:pt x="1631" y="735"/>
                    <a:pt x="1631" y="735"/>
                  </a:cubicBezTo>
                  <a:close/>
                  <a:moveTo>
                    <a:pt x="1592" y="566"/>
                  </a:moveTo>
                  <a:cubicBezTo>
                    <a:pt x="1588" y="566"/>
                    <a:pt x="1585" y="563"/>
                    <a:pt x="1584" y="560"/>
                  </a:cubicBezTo>
                  <a:cubicBezTo>
                    <a:pt x="1573" y="530"/>
                    <a:pt x="1561" y="500"/>
                    <a:pt x="1547" y="472"/>
                  </a:cubicBezTo>
                  <a:cubicBezTo>
                    <a:pt x="1546" y="470"/>
                    <a:pt x="1546" y="468"/>
                    <a:pt x="1547" y="465"/>
                  </a:cubicBezTo>
                  <a:cubicBezTo>
                    <a:pt x="1548" y="463"/>
                    <a:pt x="1549" y="462"/>
                    <a:pt x="1551" y="461"/>
                  </a:cubicBezTo>
                  <a:cubicBezTo>
                    <a:pt x="1556" y="459"/>
                    <a:pt x="1561" y="461"/>
                    <a:pt x="1563" y="465"/>
                  </a:cubicBezTo>
                  <a:cubicBezTo>
                    <a:pt x="1577" y="494"/>
                    <a:pt x="1589" y="524"/>
                    <a:pt x="1600" y="554"/>
                  </a:cubicBezTo>
                  <a:cubicBezTo>
                    <a:pt x="1601" y="556"/>
                    <a:pt x="1600" y="559"/>
                    <a:pt x="1599" y="561"/>
                  </a:cubicBezTo>
                  <a:cubicBezTo>
                    <a:pt x="1598" y="563"/>
                    <a:pt x="1597" y="564"/>
                    <a:pt x="1595" y="565"/>
                  </a:cubicBezTo>
                  <a:cubicBezTo>
                    <a:pt x="1594" y="565"/>
                    <a:pt x="1593" y="566"/>
                    <a:pt x="1592" y="566"/>
                  </a:cubicBezTo>
                  <a:close/>
                  <a:moveTo>
                    <a:pt x="64" y="538"/>
                  </a:moveTo>
                  <a:cubicBezTo>
                    <a:pt x="64" y="538"/>
                    <a:pt x="64" y="538"/>
                    <a:pt x="64" y="538"/>
                  </a:cubicBezTo>
                  <a:cubicBezTo>
                    <a:pt x="64" y="538"/>
                    <a:pt x="64" y="538"/>
                    <a:pt x="64" y="538"/>
                  </a:cubicBezTo>
                  <a:cubicBezTo>
                    <a:pt x="63" y="538"/>
                    <a:pt x="62" y="538"/>
                    <a:pt x="61" y="538"/>
                  </a:cubicBezTo>
                  <a:cubicBezTo>
                    <a:pt x="56" y="536"/>
                    <a:pt x="54" y="531"/>
                    <a:pt x="56" y="527"/>
                  </a:cubicBezTo>
                  <a:cubicBezTo>
                    <a:pt x="58" y="522"/>
                    <a:pt x="63" y="520"/>
                    <a:pt x="67" y="522"/>
                  </a:cubicBezTo>
                  <a:cubicBezTo>
                    <a:pt x="71" y="524"/>
                    <a:pt x="73" y="528"/>
                    <a:pt x="72" y="533"/>
                  </a:cubicBezTo>
                  <a:cubicBezTo>
                    <a:pt x="72" y="533"/>
                    <a:pt x="72" y="533"/>
                    <a:pt x="72" y="533"/>
                  </a:cubicBezTo>
                  <a:cubicBezTo>
                    <a:pt x="70" y="536"/>
                    <a:pt x="67" y="538"/>
                    <a:pt x="64" y="538"/>
                  </a:cubicBezTo>
                  <a:close/>
                  <a:moveTo>
                    <a:pt x="74" y="512"/>
                  </a:moveTo>
                  <a:cubicBezTo>
                    <a:pt x="73" y="512"/>
                    <a:pt x="72" y="512"/>
                    <a:pt x="71" y="511"/>
                  </a:cubicBezTo>
                  <a:cubicBezTo>
                    <a:pt x="69" y="510"/>
                    <a:pt x="67" y="509"/>
                    <a:pt x="67" y="507"/>
                  </a:cubicBezTo>
                  <a:cubicBezTo>
                    <a:pt x="66" y="505"/>
                    <a:pt x="66" y="502"/>
                    <a:pt x="67" y="500"/>
                  </a:cubicBezTo>
                  <a:cubicBezTo>
                    <a:pt x="76" y="479"/>
                    <a:pt x="86" y="458"/>
                    <a:pt x="96" y="438"/>
                  </a:cubicBezTo>
                  <a:cubicBezTo>
                    <a:pt x="101" y="430"/>
                    <a:pt x="105" y="421"/>
                    <a:pt x="110" y="413"/>
                  </a:cubicBezTo>
                  <a:cubicBezTo>
                    <a:pt x="129" y="380"/>
                    <a:pt x="150" y="349"/>
                    <a:pt x="174" y="318"/>
                  </a:cubicBezTo>
                  <a:cubicBezTo>
                    <a:pt x="176" y="315"/>
                    <a:pt x="182" y="314"/>
                    <a:pt x="185" y="317"/>
                  </a:cubicBezTo>
                  <a:cubicBezTo>
                    <a:pt x="189" y="320"/>
                    <a:pt x="190" y="325"/>
                    <a:pt x="187" y="329"/>
                  </a:cubicBezTo>
                  <a:cubicBezTo>
                    <a:pt x="164" y="358"/>
                    <a:pt x="143" y="390"/>
                    <a:pt x="125" y="422"/>
                  </a:cubicBezTo>
                  <a:cubicBezTo>
                    <a:pt x="120" y="430"/>
                    <a:pt x="116" y="438"/>
                    <a:pt x="111" y="446"/>
                  </a:cubicBezTo>
                  <a:cubicBezTo>
                    <a:pt x="101" y="466"/>
                    <a:pt x="91" y="486"/>
                    <a:pt x="82" y="507"/>
                  </a:cubicBezTo>
                  <a:cubicBezTo>
                    <a:pt x="81" y="510"/>
                    <a:pt x="78" y="512"/>
                    <a:pt x="74" y="512"/>
                  </a:cubicBezTo>
                  <a:close/>
                  <a:moveTo>
                    <a:pt x="1542" y="451"/>
                  </a:moveTo>
                  <a:cubicBezTo>
                    <a:pt x="1539" y="451"/>
                    <a:pt x="1536" y="450"/>
                    <a:pt x="1535" y="447"/>
                  </a:cubicBezTo>
                  <a:cubicBezTo>
                    <a:pt x="1533" y="443"/>
                    <a:pt x="1534" y="438"/>
                    <a:pt x="1538" y="436"/>
                  </a:cubicBezTo>
                  <a:cubicBezTo>
                    <a:pt x="1542" y="433"/>
                    <a:pt x="1548" y="435"/>
                    <a:pt x="1550" y="439"/>
                  </a:cubicBezTo>
                  <a:cubicBezTo>
                    <a:pt x="1551" y="441"/>
                    <a:pt x="1551" y="443"/>
                    <a:pt x="1550" y="446"/>
                  </a:cubicBezTo>
                  <a:cubicBezTo>
                    <a:pt x="1550" y="448"/>
                    <a:pt x="1548" y="449"/>
                    <a:pt x="1546" y="451"/>
                  </a:cubicBezTo>
                  <a:cubicBezTo>
                    <a:pt x="1545" y="451"/>
                    <a:pt x="1544" y="451"/>
                    <a:pt x="1542" y="451"/>
                  </a:cubicBezTo>
                  <a:close/>
                  <a:moveTo>
                    <a:pt x="1529" y="427"/>
                  </a:moveTo>
                  <a:cubicBezTo>
                    <a:pt x="1526" y="427"/>
                    <a:pt x="1523" y="425"/>
                    <a:pt x="1521" y="422"/>
                  </a:cubicBezTo>
                  <a:cubicBezTo>
                    <a:pt x="1503" y="390"/>
                    <a:pt x="1482" y="359"/>
                    <a:pt x="1459" y="329"/>
                  </a:cubicBezTo>
                  <a:cubicBezTo>
                    <a:pt x="1449" y="317"/>
                    <a:pt x="1439" y="304"/>
                    <a:pt x="1428" y="292"/>
                  </a:cubicBezTo>
                  <a:cubicBezTo>
                    <a:pt x="1418" y="280"/>
                    <a:pt x="1407" y="269"/>
                    <a:pt x="1397" y="258"/>
                  </a:cubicBezTo>
                  <a:cubicBezTo>
                    <a:pt x="1393" y="255"/>
                    <a:pt x="1393" y="249"/>
                    <a:pt x="1397" y="246"/>
                  </a:cubicBezTo>
                  <a:cubicBezTo>
                    <a:pt x="1400" y="243"/>
                    <a:pt x="1405" y="243"/>
                    <a:pt x="1409" y="246"/>
                  </a:cubicBezTo>
                  <a:cubicBezTo>
                    <a:pt x="1420" y="257"/>
                    <a:pt x="1431" y="269"/>
                    <a:pt x="1441" y="281"/>
                  </a:cubicBezTo>
                  <a:cubicBezTo>
                    <a:pt x="1452" y="293"/>
                    <a:pt x="1462" y="306"/>
                    <a:pt x="1473" y="319"/>
                  </a:cubicBezTo>
                  <a:cubicBezTo>
                    <a:pt x="1496" y="349"/>
                    <a:pt x="1517" y="381"/>
                    <a:pt x="1536" y="414"/>
                  </a:cubicBezTo>
                  <a:cubicBezTo>
                    <a:pt x="1538" y="418"/>
                    <a:pt x="1537" y="423"/>
                    <a:pt x="1533" y="426"/>
                  </a:cubicBezTo>
                  <a:cubicBezTo>
                    <a:pt x="1532" y="426"/>
                    <a:pt x="1530" y="427"/>
                    <a:pt x="1529" y="427"/>
                  </a:cubicBezTo>
                  <a:close/>
                  <a:moveTo>
                    <a:pt x="198" y="310"/>
                  </a:moveTo>
                  <a:cubicBezTo>
                    <a:pt x="196" y="310"/>
                    <a:pt x="194" y="309"/>
                    <a:pt x="193" y="308"/>
                  </a:cubicBezTo>
                  <a:cubicBezTo>
                    <a:pt x="191" y="307"/>
                    <a:pt x="190" y="305"/>
                    <a:pt x="190" y="302"/>
                  </a:cubicBezTo>
                  <a:cubicBezTo>
                    <a:pt x="189" y="300"/>
                    <a:pt x="190" y="298"/>
                    <a:pt x="191" y="296"/>
                  </a:cubicBezTo>
                  <a:cubicBezTo>
                    <a:pt x="194" y="293"/>
                    <a:pt x="200" y="292"/>
                    <a:pt x="203" y="295"/>
                  </a:cubicBezTo>
                  <a:cubicBezTo>
                    <a:pt x="207" y="298"/>
                    <a:pt x="208" y="303"/>
                    <a:pt x="205" y="307"/>
                  </a:cubicBezTo>
                  <a:cubicBezTo>
                    <a:pt x="204" y="307"/>
                    <a:pt x="204" y="307"/>
                    <a:pt x="204" y="307"/>
                  </a:cubicBezTo>
                  <a:cubicBezTo>
                    <a:pt x="203" y="309"/>
                    <a:pt x="200" y="310"/>
                    <a:pt x="198" y="310"/>
                  </a:cubicBezTo>
                  <a:close/>
                  <a:moveTo>
                    <a:pt x="216" y="289"/>
                  </a:moveTo>
                  <a:cubicBezTo>
                    <a:pt x="214" y="289"/>
                    <a:pt x="212" y="288"/>
                    <a:pt x="211" y="287"/>
                  </a:cubicBezTo>
                  <a:cubicBezTo>
                    <a:pt x="209" y="285"/>
                    <a:pt x="208" y="283"/>
                    <a:pt x="208" y="281"/>
                  </a:cubicBezTo>
                  <a:cubicBezTo>
                    <a:pt x="208" y="278"/>
                    <a:pt x="209" y="276"/>
                    <a:pt x="210" y="275"/>
                  </a:cubicBezTo>
                  <a:cubicBezTo>
                    <a:pt x="232" y="250"/>
                    <a:pt x="255" y="227"/>
                    <a:pt x="279" y="206"/>
                  </a:cubicBezTo>
                  <a:cubicBezTo>
                    <a:pt x="284" y="201"/>
                    <a:pt x="290" y="197"/>
                    <a:pt x="295" y="192"/>
                  </a:cubicBezTo>
                  <a:cubicBezTo>
                    <a:pt x="319" y="172"/>
                    <a:pt x="344" y="154"/>
                    <a:pt x="370" y="137"/>
                  </a:cubicBezTo>
                  <a:cubicBezTo>
                    <a:pt x="370" y="137"/>
                    <a:pt x="370" y="137"/>
                    <a:pt x="370" y="137"/>
                  </a:cubicBezTo>
                  <a:cubicBezTo>
                    <a:pt x="374" y="134"/>
                    <a:pt x="379" y="135"/>
                    <a:pt x="381" y="139"/>
                  </a:cubicBezTo>
                  <a:cubicBezTo>
                    <a:pt x="383" y="141"/>
                    <a:pt x="383" y="143"/>
                    <a:pt x="383" y="145"/>
                  </a:cubicBezTo>
                  <a:cubicBezTo>
                    <a:pt x="382" y="148"/>
                    <a:pt x="381" y="150"/>
                    <a:pt x="379" y="151"/>
                  </a:cubicBezTo>
                  <a:cubicBezTo>
                    <a:pt x="354" y="168"/>
                    <a:pt x="329" y="186"/>
                    <a:pt x="306" y="205"/>
                  </a:cubicBezTo>
                  <a:cubicBezTo>
                    <a:pt x="301" y="210"/>
                    <a:pt x="295" y="214"/>
                    <a:pt x="290" y="219"/>
                  </a:cubicBezTo>
                  <a:cubicBezTo>
                    <a:pt x="267" y="240"/>
                    <a:pt x="244" y="262"/>
                    <a:pt x="223" y="286"/>
                  </a:cubicBezTo>
                  <a:cubicBezTo>
                    <a:pt x="221" y="288"/>
                    <a:pt x="219" y="289"/>
                    <a:pt x="216" y="289"/>
                  </a:cubicBezTo>
                  <a:close/>
                  <a:moveTo>
                    <a:pt x="1382" y="241"/>
                  </a:moveTo>
                  <a:cubicBezTo>
                    <a:pt x="1380" y="241"/>
                    <a:pt x="1378" y="240"/>
                    <a:pt x="1377" y="238"/>
                  </a:cubicBezTo>
                  <a:cubicBezTo>
                    <a:pt x="1375" y="237"/>
                    <a:pt x="1374" y="235"/>
                    <a:pt x="1374" y="232"/>
                  </a:cubicBezTo>
                  <a:cubicBezTo>
                    <a:pt x="1374" y="230"/>
                    <a:pt x="1375" y="228"/>
                    <a:pt x="1376" y="226"/>
                  </a:cubicBezTo>
                  <a:cubicBezTo>
                    <a:pt x="1379" y="223"/>
                    <a:pt x="1385" y="223"/>
                    <a:pt x="1388" y="226"/>
                  </a:cubicBezTo>
                  <a:cubicBezTo>
                    <a:pt x="1390" y="228"/>
                    <a:pt x="1391" y="230"/>
                    <a:pt x="1391" y="232"/>
                  </a:cubicBezTo>
                  <a:cubicBezTo>
                    <a:pt x="1391" y="234"/>
                    <a:pt x="1390" y="236"/>
                    <a:pt x="1389" y="238"/>
                  </a:cubicBezTo>
                  <a:cubicBezTo>
                    <a:pt x="1387" y="240"/>
                    <a:pt x="1385" y="241"/>
                    <a:pt x="1382" y="241"/>
                  </a:cubicBezTo>
                  <a:close/>
                  <a:moveTo>
                    <a:pt x="1361" y="222"/>
                  </a:moveTo>
                  <a:cubicBezTo>
                    <a:pt x="1359" y="222"/>
                    <a:pt x="1357" y="221"/>
                    <a:pt x="1356" y="219"/>
                  </a:cubicBezTo>
                  <a:cubicBezTo>
                    <a:pt x="1328" y="195"/>
                    <a:pt x="1298" y="172"/>
                    <a:pt x="1267" y="151"/>
                  </a:cubicBezTo>
                  <a:cubicBezTo>
                    <a:pt x="1241" y="134"/>
                    <a:pt x="1213" y="118"/>
                    <a:pt x="1185" y="104"/>
                  </a:cubicBezTo>
                  <a:cubicBezTo>
                    <a:pt x="1183" y="103"/>
                    <a:pt x="1181" y="101"/>
                    <a:pt x="1180" y="99"/>
                  </a:cubicBezTo>
                  <a:cubicBezTo>
                    <a:pt x="1180" y="97"/>
                    <a:pt x="1180" y="94"/>
                    <a:pt x="1181" y="92"/>
                  </a:cubicBezTo>
                  <a:cubicBezTo>
                    <a:pt x="1183" y="88"/>
                    <a:pt x="1188" y="87"/>
                    <a:pt x="1192" y="89"/>
                  </a:cubicBezTo>
                  <a:cubicBezTo>
                    <a:pt x="1221" y="103"/>
                    <a:pt x="1249" y="119"/>
                    <a:pt x="1276" y="137"/>
                  </a:cubicBezTo>
                  <a:cubicBezTo>
                    <a:pt x="1308" y="158"/>
                    <a:pt x="1339" y="182"/>
                    <a:pt x="1367" y="207"/>
                  </a:cubicBezTo>
                  <a:cubicBezTo>
                    <a:pt x="1367" y="207"/>
                    <a:pt x="1367" y="207"/>
                    <a:pt x="1367" y="207"/>
                  </a:cubicBezTo>
                  <a:cubicBezTo>
                    <a:pt x="1371" y="210"/>
                    <a:pt x="1371" y="215"/>
                    <a:pt x="1368" y="219"/>
                  </a:cubicBezTo>
                  <a:cubicBezTo>
                    <a:pt x="1366" y="221"/>
                    <a:pt x="1364" y="222"/>
                    <a:pt x="1361" y="222"/>
                  </a:cubicBezTo>
                  <a:close/>
                  <a:moveTo>
                    <a:pt x="398" y="137"/>
                  </a:moveTo>
                  <a:cubicBezTo>
                    <a:pt x="395" y="137"/>
                    <a:pt x="393" y="136"/>
                    <a:pt x="391" y="133"/>
                  </a:cubicBezTo>
                  <a:cubicBezTo>
                    <a:pt x="390" y="131"/>
                    <a:pt x="390" y="129"/>
                    <a:pt x="390" y="127"/>
                  </a:cubicBezTo>
                  <a:cubicBezTo>
                    <a:pt x="391" y="124"/>
                    <a:pt x="392" y="123"/>
                    <a:pt x="394" y="121"/>
                  </a:cubicBezTo>
                  <a:cubicBezTo>
                    <a:pt x="398" y="119"/>
                    <a:pt x="403" y="120"/>
                    <a:pt x="406" y="124"/>
                  </a:cubicBezTo>
                  <a:cubicBezTo>
                    <a:pt x="408" y="128"/>
                    <a:pt x="407" y="133"/>
                    <a:pt x="403" y="136"/>
                  </a:cubicBezTo>
                  <a:cubicBezTo>
                    <a:pt x="401" y="137"/>
                    <a:pt x="400" y="137"/>
                    <a:pt x="398" y="137"/>
                  </a:cubicBezTo>
                  <a:close/>
                  <a:moveTo>
                    <a:pt x="423" y="123"/>
                  </a:moveTo>
                  <a:cubicBezTo>
                    <a:pt x="423" y="123"/>
                    <a:pt x="423" y="123"/>
                    <a:pt x="423" y="123"/>
                  </a:cubicBezTo>
                  <a:cubicBezTo>
                    <a:pt x="420" y="123"/>
                    <a:pt x="417" y="121"/>
                    <a:pt x="415" y="118"/>
                  </a:cubicBezTo>
                  <a:cubicBezTo>
                    <a:pt x="413" y="114"/>
                    <a:pt x="414" y="109"/>
                    <a:pt x="419" y="107"/>
                  </a:cubicBezTo>
                  <a:cubicBezTo>
                    <a:pt x="447" y="91"/>
                    <a:pt x="476" y="77"/>
                    <a:pt x="506" y="64"/>
                  </a:cubicBezTo>
                  <a:cubicBezTo>
                    <a:pt x="528" y="55"/>
                    <a:pt x="550" y="47"/>
                    <a:pt x="572" y="40"/>
                  </a:cubicBezTo>
                  <a:cubicBezTo>
                    <a:pt x="586" y="36"/>
                    <a:pt x="600" y="32"/>
                    <a:pt x="614" y="28"/>
                  </a:cubicBezTo>
                  <a:cubicBezTo>
                    <a:pt x="619" y="27"/>
                    <a:pt x="623" y="29"/>
                    <a:pt x="624" y="34"/>
                  </a:cubicBezTo>
                  <a:cubicBezTo>
                    <a:pt x="625" y="36"/>
                    <a:pt x="625" y="38"/>
                    <a:pt x="624" y="40"/>
                  </a:cubicBezTo>
                  <a:cubicBezTo>
                    <a:pt x="622" y="42"/>
                    <a:pt x="621" y="44"/>
                    <a:pt x="618" y="44"/>
                  </a:cubicBezTo>
                  <a:cubicBezTo>
                    <a:pt x="605" y="48"/>
                    <a:pt x="591" y="52"/>
                    <a:pt x="577" y="56"/>
                  </a:cubicBezTo>
                  <a:cubicBezTo>
                    <a:pt x="555" y="63"/>
                    <a:pt x="534" y="71"/>
                    <a:pt x="512" y="80"/>
                  </a:cubicBezTo>
                  <a:cubicBezTo>
                    <a:pt x="483" y="92"/>
                    <a:pt x="454" y="106"/>
                    <a:pt x="427" y="122"/>
                  </a:cubicBezTo>
                  <a:cubicBezTo>
                    <a:pt x="426" y="122"/>
                    <a:pt x="424" y="123"/>
                    <a:pt x="423" y="123"/>
                  </a:cubicBezTo>
                  <a:close/>
                  <a:moveTo>
                    <a:pt x="1163" y="92"/>
                  </a:moveTo>
                  <a:cubicBezTo>
                    <a:pt x="1162" y="92"/>
                    <a:pt x="1161" y="92"/>
                    <a:pt x="1160" y="92"/>
                  </a:cubicBezTo>
                  <a:cubicBezTo>
                    <a:pt x="1157" y="91"/>
                    <a:pt x="1156" y="89"/>
                    <a:pt x="1155" y="87"/>
                  </a:cubicBezTo>
                  <a:cubicBezTo>
                    <a:pt x="1154" y="85"/>
                    <a:pt x="1154" y="82"/>
                    <a:pt x="1155" y="80"/>
                  </a:cubicBezTo>
                  <a:cubicBezTo>
                    <a:pt x="1157" y="76"/>
                    <a:pt x="1162" y="74"/>
                    <a:pt x="1167" y="76"/>
                  </a:cubicBezTo>
                  <a:cubicBezTo>
                    <a:pt x="1171" y="78"/>
                    <a:pt x="1173" y="83"/>
                    <a:pt x="1171" y="87"/>
                  </a:cubicBezTo>
                  <a:cubicBezTo>
                    <a:pt x="1169" y="90"/>
                    <a:pt x="1166" y="92"/>
                    <a:pt x="1163" y="92"/>
                  </a:cubicBezTo>
                  <a:close/>
                  <a:moveTo>
                    <a:pt x="1137" y="81"/>
                  </a:moveTo>
                  <a:cubicBezTo>
                    <a:pt x="1136" y="81"/>
                    <a:pt x="1135" y="81"/>
                    <a:pt x="1134" y="80"/>
                  </a:cubicBezTo>
                  <a:cubicBezTo>
                    <a:pt x="1100" y="66"/>
                    <a:pt x="1064" y="54"/>
                    <a:pt x="1028" y="44"/>
                  </a:cubicBezTo>
                  <a:cubicBezTo>
                    <a:pt x="1028" y="44"/>
                    <a:pt x="1028" y="44"/>
                    <a:pt x="1028" y="44"/>
                  </a:cubicBezTo>
                  <a:cubicBezTo>
                    <a:pt x="997" y="36"/>
                    <a:pt x="966" y="30"/>
                    <a:pt x="935" y="25"/>
                  </a:cubicBezTo>
                  <a:cubicBezTo>
                    <a:pt x="933" y="25"/>
                    <a:pt x="931" y="24"/>
                    <a:pt x="929" y="22"/>
                  </a:cubicBezTo>
                  <a:cubicBezTo>
                    <a:pt x="928" y="20"/>
                    <a:pt x="927" y="18"/>
                    <a:pt x="928" y="16"/>
                  </a:cubicBezTo>
                  <a:cubicBezTo>
                    <a:pt x="928" y="11"/>
                    <a:pt x="933" y="8"/>
                    <a:pt x="937" y="9"/>
                  </a:cubicBezTo>
                  <a:cubicBezTo>
                    <a:pt x="969" y="13"/>
                    <a:pt x="1001" y="20"/>
                    <a:pt x="1032" y="28"/>
                  </a:cubicBezTo>
                  <a:cubicBezTo>
                    <a:pt x="1069" y="38"/>
                    <a:pt x="1105" y="50"/>
                    <a:pt x="1140" y="65"/>
                  </a:cubicBezTo>
                  <a:cubicBezTo>
                    <a:pt x="1145" y="66"/>
                    <a:pt x="1147" y="71"/>
                    <a:pt x="1145" y="76"/>
                  </a:cubicBezTo>
                  <a:cubicBezTo>
                    <a:pt x="1144" y="79"/>
                    <a:pt x="1141" y="81"/>
                    <a:pt x="1137" y="81"/>
                  </a:cubicBezTo>
                  <a:close/>
                  <a:moveTo>
                    <a:pt x="644" y="38"/>
                  </a:moveTo>
                  <a:cubicBezTo>
                    <a:pt x="640" y="38"/>
                    <a:pt x="636" y="35"/>
                    <a:pt x="635" y="31"/>
                  </a:cubicBezTo>
                  <a:cubicBezTo>
                    <a:pt x="634" y="27"/>
                    <a:pt x="637" y="22"/>
                    <a:pt x="642" y="21"/>
                  </a:cubicBezTo>
                  <a:cubicBezTo>
                    <a:pt x="646" y="20"/>
                    <a:pt x="651" y="23"/>
                    <a:pt x="652" y="27"/>
                  </a:cubicBezTo>
                  <a:cubicBezTo>
                    <a:pt x="653" y="32"/>
                    <a:pt x="650" y="37"/>
                    <a:pt x="646" y="38"/>
                  </a:cubicBezTo>
                  <a:cubicBezTo>
                    <a:pt x="645" y="38"/>
                    <a:pt x="644" y="38"/>
                    <a:pt x="644" y="38"/>
                  </a:cubicBezTo>
                  <a:close/>
                  <a:moveTo>
                    <a:pt x="671" y="32"/>
                  </a:moveTo>
                  <a:cubicBezTo>
                    <a:pt x="667" y="32"/>
                    <a:pt x="664" y="29"/>
                    <a:pt x="663" y="25"/>
                  </a:cubicBezTo>
                  <a:cubicBezTo>
                    <a:pt x="663" y="23"/>
                    <a:pt x="663" y="21"/>
                    <a:pt x="664" y="19"/>
                  </a:cubicBezTo>
                  <a:cubicBezTo>
                    <a:pt x="666" y="17"/>
                    <a:pt x="668" y="16"/>
                    <a:pt x="670" y="15"/>
                  </a:cubicBezTo>
                  <a:cubicBezTo>
                    <a:pt x="702" y="9"/>
                    <a:pt x="734" y="5"/>
                    <a:pt x="766" y="3"/>
                  </a:cubicBezTo>
                  <a:cubicBezTo>
                    <a:pt x="766" y="3"/>
                    <a:pt x="766" y="3"/>
                    <a:pt x="766" y="3"/>
                  </a:cubicBezTo>
                  <a:cubicBezTo>
                    <a:pt x="804" y="0"/>
                    <a:pt x="843" y="0"/>
                    <a:pt x="880" y="3"/>
                  </a:cubicBezTo>
                  <a:cubicBezTo>
                    <a:pt x="885" y="3"/>
                    <a:pt x="888" y="7"/>
                    <a:pt x="888" y="12"/>
                  </a:cubicBezTo>
                  <a:cubicBezTo>
                    <a:pt x="888" y="16"/>
                    <a:pt x="884" y="20"/>
                    <a:pt x="879" y="20"/>
                  </a:cubicBezTo>
                  <a:cubicBezTo>
                    <a:pt x="842" y="17"/>
                    <a:pt x="804" y="17"/>
                    <a:pt x="767" y="20"/>
                  </a:cubicBezTo>
                  <a:cubicBezTo>
                    <a:pt x="767" y="20"/>
                    <a:pt x="767" y="20"/>
                    <a:pt x="767" y="20"/>
                  </a:cubicBezTo>
                  <a:cubicBezTo>
                    <a:pt x="736" y="22"/>
                    <a:pt x="704" y="26"/>
                    <a:pt x="673" y="32"/>
                  </a:cubicBezTo>
                  <a:cubicBezTo>
                    <a:pt x="672" y="32"/>
                    <a:pt x="672" y="32"/>
                    <a:pt x="671" y="32"/>
                  </a:cubicBezTo>
                  <a:close/>
                  <a:moveTo>
                    <a:pt x="908" y="22"/>
                  </a:moveTo>
                  <a:cubicBezTo>
                    <a:pt x="908" y="22"/>
                    <a:pt x="907" y="22"/>
                    <a:pt x="907" y="22"/>
                  </a:cubicBezTo>
                  <a:cubicBezTo>
                    <a:pt x="905" y="22"/>
                    <a:pt x="903" y="21"/>
                    <a:pt x="901" y="19"/>
                  </a:cubicBezTo>
                  <a:cubicBezTo>
                    <a:pt x="900" y="17"/>
                    <a:pt x="899" y="15"/>
                    <a:pt x="899" y="13"/>
                  </a:cubicBezTo>
                  <a:cubicBezTo>
                    <a:pt x="900" y="8"/>
                    <a:pt x="904" y="5"/>
                    <a:pt x="909" y="5"/>
                  </a:cubicBezTo>
                  <a:cubicBezTo>
                    <a:pt x="913" y="6"/>
                    <a:pt x="917" y="10"/>
                    <a:pt x="916" y="14"/>
                  </a:cubicBezTo>
                  <a:cubicBezTo>
                    <a:pt x="916" y="19"/>
                    <a:pt x="912" y="22"/>
                    <a:pt x="908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228600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1" name="Freeform 13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4654972" y="2358869"/>
              <a:ext cx="2740243" cy="2743899"/>
            </a:xfrm>
            <a:custGeom>
              <a:avLst/>
              <a:gdLst>
                <a:gd name="T0" fmla="*/ 733 w 1499"/>
                <a:gd name="T1" fmla="*/ 1483 h 1500"/>
                <a:gd name="T2" fmla="*/ 638 w 1499"/>
                <a:gd name="T3" fmla="*/ 1492 h 1500"/>
                <a:gd name="T4" fmla="*/ 639 w 1499"/>
                <a:gd name="T5" fmla="*/ 1475 h 1500"/>
                <a:gd name="T6" fmla="*/ 592 w 1499"/>
                <a:gd name="T7" fmla="*/ 1483 h 1500"/>
                <a:gd name="T8" fmla="*/ 601 w 1499"/>
                <a:gd name="T9" fmla="*/ 1470 h 1500"/>
                <a:gd name="T10" fmla="*/ 949 w 1499"/>
                <a:gd name="T11" fmla="*/ 1456 h 1500"/>
                <a:gd name="T12" fmla="*/ 952 w 1499"/>
                <a:gd name="T13" fmla="*/ 1472 h 1500"/>
                <a:gd name="T14" fmla="*/ 300 w 1499"/>
                <a:gd name="T15" fmla="*/ 1340 h 1500"/>
                <a:gd name="T16" fmla="*/ 1037 w 1499"/>
                <a:gd name="T17" fmla="*/ 1442 h 1500"/>
                <a:gd name="T18" fmla="*/ 1078 w 1499"/>
                <a:gd name="T19" fmla="*/ 1423 h 1500"/>
                <a:gd name="T20" fmla="*/ 1271 w 1499"/>
                <a:gd name="T21" fmla="*/ 1286 h 1500"/>
                <a:gd name="T22" fmla="*/ 272 w 1499"/>
                <a:gd name="T23" fmla="*/ 1325 h 1500"/>
                <a:gd name="T24" fmla="*/ 272 w 1499"/>
                <a:gd name="T25" fmla="*/ 1325 h 1500"/>
                <a:gd name="T26" fmla="*/ 201 w 1499"/>
                <a:gd name="T27" fmla="*/ 1248 h 1500"/>
                <a:gd name="T28" fmla="*/ 238 w 1499"/>
                <a:gd name="T29" fmla="*/ 1295 h 1500"/>
                <a:gd name="T30" fmla="*/ 1330 w 1499"/>
                <a:gd name="T31" fmla="*/ 1212 h 1500"/>
                <a:gd name="T32" fmla="*/ 170 w 1499"/>
                <a:gd name="T33" fmla="*/ 1226 h 1500"/>
                <a:gd name="T34" fmla="*/ 71 w 1499"/>
                <a:gd name="T35" fmla="*/ 1027 h 1500"/>
                <a:gd name="T36" fmla="*/ 1345 w 1499"/>
                <a:gd name="T37" fmla="*/ 1178 h 1500"/>
                <a:gd name="T38" fmla="*/ 1377 w 1499"/>
                <a:gd name="T39" fmla="*/ 1154 h 1500"/>
                <a:gd name="T40" fmla="*/ 1475 w 1499"/>
                <a:gd name="T41" fmla="*/ 941 h 1500"/>
                <a:gd name="T42" fmla="*/ 38 w 1499"/>
                <a:gd name="T43" fmla="*/ 980 h 1500"/>
                <a:gd name="T44" fmla="*/ 46 w 1499"/>
                <a:gd name="T45" fmla="*/ 993 h 1500"/>
                <a:gd name="T46" fmla="*/ 31 w 1499"/>
                <a:gd name="T47" fmla="*/ 895 h 1500"/>
                <a:gd name="T48" fmla="*/ 1470 w 1499"/>
                <a:gd name="T49" fmla="*/ 900 h 1500"/>
                <a:gd name="T50" fmla="*/ 1486 w 1499"/>
                <a:gd name="T51" fmla="*/ 897 h 1500"/>
                <a:gd name="T52" fmla="*/ 10 w 1499"/>
                <a:gd name="T53" fmla="*/ 625 h 1500"/>
                <a:gd name="T54" fmla="*/ 15 w 1499"/>
                <a:gd name="T55" fmla="*/ 861 h 1500"/>
                <a:gd name="T56" fmla="*/ 1498 w 1499"/>
                <a:gd name="T57" fmla="*/ 806 h 1500"/>
                <a:gd name="T58" fmla="*/ 1486 w 1499"/>
                <a:gd name="T59" fmla="*/ 663 h 1500"/>
                <a:gd name="T60" fmla="*/ 1473 w 1499"/>
                <a:gd name="T61" fmla="*/ 628 h 1500"/>
                <a:gd name="T62" fmla="*/ 1481 w 1499"/>
                <a:gd name="T63" fmla="*/ 635 h 1500"/>
                <a:gd name="T64" fmla="*/ 29 w 1499"/>
                <a:gd name="T65" fmla="*/ 574 h 1500"/>
                <a:gd name="T66" fmla="*/ 1381 w 1499"/>
                <a:gd name="T67" fmla="*/ 377 h 1500"/>
                <a:gd name="T68" fmla="*/ 1474 w 1499"/>
                <a:gd name="T69" fmla="*/ 590 h 1500"/>
                <a:gd name="T70" fmla="*/ 45 w 1499"/>
                <a:gd name="T71" fmla="*/ 493 h 1500"/>
                <a:gd name="T72" fmla="*/ 66 w 1499"/>
                <a:gd name="T73" fmla="*/ 461 h 1500"/>
                <a:gd name="T74" fmla="*/ 197 w 1499"/>
                <a:gd name="T75" fmla="*/ 269 h 1500"/>
                <a:gd name="T76" fmla="*/ 1331 w 1499"/>
                <a:gd name="T77" fmla="*/ 303 h 1500"/>
                <a:gd name="T78" fmla="*/ 1369 w 1499"/>
                <a:gd name="T79" fmla="*/ 341 h 1500"/>
                <a:gd name="T80" fmla="*/ 1315 w 1499"/>
                <a:gd name="T81" fmla="*/ 257 h 1500"/>
                <a:gd name="T82" fmla="*/ 215 w 1499"/>
                <a:gd name="T83" fmla="*/ 224 h 1500"/>
                <a:gd name="T84" fmla="*/ 1250 w 1499"/>
                <a:gd name="T85" fmla="*/ 214 h 1500"/>
                <a:gd name="T86" fmla="*/ 1284 w 1499"/>
                <a:gd name="T87" fmla="*/ 224 h 1500"/>
                <a:gd name="T88" fmla="*/ 248 w 1499"/>
                <a:gd name="T89" fmla="*/ 192 h 1500"/>
                <a:gd name="T90" fmla="*/ 325 w 1499"/>
                <a:gd name="T91" fmla="*/ 151 h 1500"/>
                <a:gd name="T92" fmla="*/ 524 w 1499"/>
                <a:gd name="T93" fmla="*/ 34 h 1500"/>
                <a:gd name="T94" fmla="*/ 325 w 1499"/>
                <a:gd name="T95" fmla="*/ 151 h 1500"/>
                <a:gd name="T96" fmla="*/ 1060 w 1499"/>
                <a:gd name="T97" fmla="*/ 67 h 1500"/>
                <a:gd name="T98" fmla="*/ 964 w 1499"/>
                <a:gd name="T99" fmla="*/ 40 h 1500"/>
                <a:gd name="T100" fmla="*/ 562 w 1499"/>
                <a:gd name="T101" fmla="*/ 32 h 1500"/>
                <a:gd name="T102" fmla="*/ 572 w 1499"/>
                <a:gd name="T103" fmla="*/ 39 h 1500"/>
                <a:gd name="T104" fmla="*/ 705 w 1499"/>
                <a:gd name="T105" fmla="*/ 18 h 1500"/>
                <a:gd name="T106" fmla="*/ 936 w 1499"/>
                <a:gd name="T107" fmla="*/ 26 h 1500"/>
                <a:gd name="T108" fmla="*/ 658 w 1499"/>
                <a:gd name="T109" fmla="*/ 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99" h="1500">
                  <a:moveTo>
                    <a:pt x="750" y="1500"/>
                  </a:moveTo>
                  <a:cubicBezTo>
                    <a:pt x="744" y="1500"/>
                    <a:pt x="738" y="1500"/>
                    <a:pt x="733" y="1500"/>
                  </a:cubicBezTo>
                  <a:cubicBezTo>
                    <a:pt x="716" y="1499"/>
                    <a:pt x="699" y="1498"/>
                    <a:pt x="682" y="1497"/>
                  </a:cubicBezTo>
                  <a:cubicBezTo>
                    <a:pt x="677" y="1497"/>
                    <a:pt x="674" y="1492"/>
                    <a:pt x="674" y="1488"/>
                  </a:cubicBezTo>
                  <a:cubicBezTo>
                    <a:pt x="675" y="1483"/>
                    <a:pt x="679" y="1480"/>
                    <a:pt x="684" y="1480"/>
                  </a:cubicBezTo>
                  <a:cubicBezTo>
                    <a:pt x="700" y="1482"/>
                    <a:pt x="717" y="1482"/>
                    <a:pt x="733" y="1483"/>
                  </a:cubicBezTo>
                  <a:cubicBezTo>
                    <a:pt x="739" y="1483"/>
                    <a:pt x="744" y="1483"/>
                    <a:pt x="750" y="1483"/>
                  </a:cubicBezTo>
                  <a:cubicBezTo>
                    <a:pt x="803" y="1483"/>
                    <a:pt x="855" y="1477"/>
                    <a:pt x="906" y="1466"/>
                  </a:cubicBezTo>
                  <a:cubicBezTo>
                    <a:pt x="911" y="1465"/>
                    <a:pt x="915" y="1468"/>
                    <a:pt x="916" y="1473"/>
                  </a:cubicBezTo>
                  <a:cubicBezTo>
                    <a:pt x="917" y="1477"/>
                    <a:pt x="914" y="1482"/>
                    <a:pt x="910" y="1483"/>
                  </a:cubicBezTo>
                  <a:cubicBezTo>
                    <a:pt x="857" y="1494"/>
                    <a:pt x="804" y="1500"/>
                    <a:pt x="750" y="1500"/>
                  </a:cubicBezTo>
                  <a:close/>
                  <a:moveTo>
                    <a:pt x="638" y="1492"/>
                  </a:moveTo>
                  <a:cubicBezTo>
                    <a:pt x="638" y="1492"/>
                    <a:pt x="637" y="1492"/>
                    <a:pt x="637" y="1492"/>
                  </a:cubicBezTo>
                  <a:cubicBezTo>
                    <a:pt x="637" y="1491"/>
                    <a:pt x="637" y="1491"/>
                    <a:pt x="637" y="1491"/>
                  </a:cubicBezTo>
                  <a:cubicBezTo>
                    <a:pt x="634" y="1491"/>
                    <a:pt x="632" y="1490"/>
                    <a:pt x="631" y="1488"/>
                  </a:cubicBezTo>
                  <a:cubicBezTo>
                    <a:pt x="630" y="1486"/>
                    <a:pt x="629" y="1484"/>
                    <a:pt x="630" y="1482"/>
                  </a:cubicBezTo>
                  <a:cubicBezTo>
                    <a:pt x="630" y="1477"/>
                    <a:pt x="634" y="1474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41" y="1475"/>
                    <a:pt x="643" y="1476"/>
                    <a:pt x="645" y="1478"/>
                  </a:cubicBezTo>
                  <a:cubicBezTo>
                    <a:pt x="646" y="1480"/>
                    <a:pt x="647" y="1482"/>
                    <a:pt x="646" y="1484"/>
                  </a:cubicBezTo>
                  <a:cubicBezTo>
                    <a:pt x="646" y="1489"/>
                    <a:pt x="642" y="1492"/>
                    <a:pt x="638" y="1492"/>
                  </a:cubicBezTo>
                  <a:close/>
                  <a:moveTo>
                    <a:pt x="593" y="1484"/>
                  </a:moveTo>
                  <a:cubicBezTo>
                    <a:pt x="593" y="1484"/>
                    <a:pt x="592" y="1483"/>
                    <a:pt x="592" y="1483"/>
                  </a:cubicBezTo>
                  <a:cubicBezTo>
                    <a:pt x="577" y="1480"/>
                    <a:pt x="562" y="1476"/>
                    <a:pt x="547" y="1472"/>
                  </a:cubicBezTo>
                  <a:cubicBezTo>
                    <a:pt x="545" y="1472"/>
                    <a:pt x="543" y="1470"/>
                    <a:pt x="542" y="1468"/>
                  </a:cubicBezTo>
                  <a:cubicBezTo>
                    <a:pt x="541" y="1466"/>
                    <a:pt x="541" y="1464"/>
                    <a:pt x="541" y="1462"/>
                  </a:cubicBezTo>
                  <a:cubicBezTo>
                    <a:pt x="543" y="1458"/>
                    <a:pt x="547" y="1455"/>
                    <a:pt x="552" y="1456"/>
                  </a:cubicBezTo>
                  <a:cubicBezTo>
                    <a:pt x="566" y="1460"/>
                    <a:pt x="581" y="1464"/>
                    <a:pt x="595" y="1467"/>
                  </a:cubicBezTo>
                  <a:cubicBezTo>
                    <a:pt x="597" y="1467"/>
                    <a:pt x="599" y="1469"/>
                    <a:pt x="601" y="1470"/>
                  </a:cubicBezTo>
                  <a:cubicBezTo>
                    <a:pt x="602" y="1472"/>
                    <a:pt x="602" y="1475"/>
                    <a:pt x="602" y="1477"/>
                  </a:cubicBezTo>
                  <a:cubicBezTo>
                    <a:pt x="601" y="1481"/>
                    <a:pt x="597" y="1484"/>
                    <a:pt x="593" y="1484"/>
                  </a:cubicBezTo>
                  <a:close/>
                  <a:moveTo>
                    <a:pt x="952" y="1472"/>
                  </a:moveTo>
                  <a:cubicBezTo>
                    <a:pt x="948" y="1472"/>
                    <a:pt x="945" y="1470"/>
                    <a:pt x="944" y="1466"/>
                  </a:cubicBezTo>
                  <a:cubicBezTo>
                    <a:pt x="943" y="1464"/>
                    <a:pt x="943" y="1462"/>
                    <a:pt x="944" y="1460"/>
                  </a:cubicBezTo>
                  <a:cubicBezTo>
                    <a:pt x="946" y="1458"/>
                    <a:pt x="947" y="1456"/>
                    <a:pt x="949" y="1456"/>
                  </a:cubicBezTo>
                  <a:cubicBezTo>
                    <a:pt x="964" y="1452"/>
                    <a:pt x="978" y="1447"/>
                    <a:pt x="992" y="1442"/>
                  </a:cubicBezTo>
                  <a:cubicBezTo>
                    <a:pt x="996" y="1441"/>
                    <a:pt x="1001" y="1443"/>
                    <a:pt x="1003" y="1447"/>
                  </a:cubicBezTo>
                  <a:cubicBezTo>
                    <a:pt x="1005" y="1452"/>
                    <a:pt x="1002" y="1457"/>
                    <a:pt x="998" y="1458"/>
                  </a:cubicBezTo>
                  <a:cubicBezTo>
                    <a:pt x="983" y="1463"/>
                    <a:pt x="969" y="1468"/>
                    <a:pt x="954" y="1472"/>
                  </a:cubicBezTo>
                  <a:cubicBezTo>
                    <a:pt x="954" y="1472"/>
                    <a:pt x="954" y="1472"/>
                    <a:pt x="954" y="1472"/>
                  </a:cubicBezTo>
                  <a:cubicBezTo>
                    <a:pt x="953" y="1472"/>
                    <a:pt x="953" y="1472"/>
                    <a:pt x="952" y="1472"/>
                  </a:cubicBezTo>
                  <a:close/>
                  <a:moveTo>
                    <a:pt x="506" y="1459"/>
                  </a:moveTo>
                  <a:cubicBezTo>
                    <a:pt x="505" y="1459"/>
                    <a:pt x="504" y="1459"/>
                    <a:pt x="504" y="1459"/>
                  </a:cubicBezTo>
                  <a:cubicBezTo>
                    <a:pt x="486" y="1453"/>
                    <a:pt x="468" y="1446"/>
                    <a:pt x="451" y="1438"/>
                  </a:cubicBezTo>
                  <a:cubicBezTo>
                    <a:pt x="399" y="1415"/>
                    <a:pt x="348" y="1386"/>
                    <a:pt x="302" y="1352"/>
                  </a:cubicBezTo>
                  <a:cubicBezTo>
                    <a:pt x="302" y="1352"/>
                    <a:pt x="302" y="1352"/>
                    <a:pt x="302" y="1352"/>
                  </a:cubicBezTo>
                  <a:cubicBezTo>
                    <a:pt x="298" y="1349"/>
                    <a:pt x="298" y="1344"/>
                    <a:pt x="300" y="1340"/>
                  </a:cubicBezTo>
                  <a:cubicBezTo>
                    <a:pt x="303" y="1336"/>
                    <a:pt x="309" y="1336"/>
                    <a:pt x="312" y="1338"/>
                  </a:cubicBezTo>
                  <a:cubicBezTo>
                    <a:pt x="358" y="1372"/>
                    <a:pt x="406" y="1400"/>
                    <a:pt x="458" y="1423"/>
                  </a:cubicBezTo>
                  <a:cubicBezTo>
                    <a:pt x="475" y="1430"/>
                    <a:pt x="492" y="1437"/>
                    <a:pt x="509" y="1443"/>
                  </a:cubicBezTo>
                  <a:cubicBezTo>
                    <a:pt x="514" y="1444"/>
                    <a:pt x="516" y="1449"/>
                    <a:pt x="514" y="1453"/>
                  </a:cubicBezTo>
                  <a:cubicBezTo>
                    <a:pt x="513" y="1457"/>
                    <a:pt x="510" y="1459"/>
                    <a:pt x="506" y="1459"/>
                  </a:cubicBezTo>
                  <a:close/>
                  <a:moveTo>
                    <a:pt x="1037" y="1442"/>
                  </a:moveTo>
                  <a:cubicBezTo>
                    <a:pt x="1034" y="1442"/>
                    <a:pt x="1031" y="1440"/>
                    <a:pt x="1029" y="1437"/>
                  </a:cubicBezTo>
                  <a:cubicBezTo>
                    <a:pt x="1028" y="1433"/>
                    <a:pt x="1030" y="1428"/>
                    <a:pt x="1034" y="1426"/>
                  </a:cubicBezTo>
                  <a:cubicBezTo>
                    <a:pt x="1038" y="1424"/>
                    <a:pt x="1043" y="1426"/>
                    <a:pt x="1045" y="1431"/>
                  </a:cubicBezTo>
                  <a:cubicBezTo>
                    <a:pt x="1047" y="1435"/>
                    <a:pt x="1045" y="1440"/>
                    <a:pt x="1040" y="1442"/>
                  </a:cubicBezTo>
                  <a:cubicBezTo>
                    <a:pt x="1039" y="1442"/>
                    <a:pt x="1038" y="1442"/>
                    <a:pt x="1037" y="1442"/>
                  </a:cubicBezTo>
                  <a:close/>
                  <a:moveTo>
                    <a:pt x="1078" y="1423"/>
                  </a:moveTo>
                  <a:cubicBezTo>
                    <a:pt x="1075" y="1423"/>
                    <a:pt x="1072" y="1422"/>
                    <a:pt x="1071" y="1419"/>
                  </a:cubicBezTo>
                  <a:cubicBezTo>
                    <a:pt x="1069" y="1415"/>
                    <a:pt x="1070" y="1409"/>
                    <a:pt x="1075" y="1407"/>
                  </a:cubicBezTo>
                  <a:cubicBezTo>
                    <a:pt x="1139" y="1376"/>
                    <a:pt x="1198" y="1335"/>
                    <a:pt x="1250" y="1286"/>
                  </a:cubicBezTo>
                  <a:cubicBezTo>
                    <a:pt x="1253" y="1283"/>
                    <a:pt x="1255" y="1281"/>
                    <a:pt x="1257" y="1279"/>
                  </a:cubicBezTo>
                  <a:cubicBezTo>
                    <a:pt x="1260" y="1276"/>
                    <a:pt x="1266" y="1276"/>
                    <a:pt x="1269" y="1280"/>
                  </a:cubicBezTo>
                  <a:cubicBezTo>
                    <a:pt x="1270" y="1281"/>
                    <a:pt x="1271" y="1283"/>
                    <a:pt x="1271" y="1286"/>
                  </a:cubicBezTo>
                  <a:cubicBezTo>
                    <a:pt x="1271" y="1288"/>
                    <a:pt x="1270" y="1290"/>
                    <a:pt x="1269" y="1292"/>
                  </a:cubicBezTo>
                  <a:cubicBezTo>
                    <a:pt x="1267" y="1294"/>
                    <a:pt x="1264" y="1296"/>
                    <a:pt x="1262" y="1298"/>
                  </a:cubicBezTo>
                  <a:cubicBezTo>
                    <a:pt x="1208" y="1348"/>
                    <a:pt x="1148" y="1390"/>
                    <a:pt x="1082" y="1423"/>
                  </a:cubicBezTo>
                  <a:cubicBezTo>
                    <a:pt x="1082" y="1423"/>
                    <a:pt x="1082" y="1423"/>
                    <a:pt x="1082" y="1423"/>
                  </a:cubicBezTo>
                  <a:cubicBezTo>
                    <a:pt x="1081" y="1423"/>
                    <a:pt x="1080" y="1423"/>
                    <a:pt x="1078" y="1423"/>
                  </a:cubicBezTo>
                  <a:close/>
                  <a:moveTo>
                    <a:pt x="272" y="1325"/>
                  </a:moveTo>
                  <a:cubicBezTo>
                    <a:pt x="270" y="1325"/>
                    <a:pt x="268" y="1325"/>
                    <a:pt x="266" y="1323"/>
                  </a:cubicBezTo>
                  <a:cubicBezTo>
                    <a:pt x="265" y="1322"/>
                    <a:pt x="264" y="1320"/>
                    <a:pt x="263" y="1318"/>
                  </a:cubicBezTo>
                  <a:cubicBezTo>
                    <a:pt x="263" y="1315"/>
                    <a:pt x="264" y="1313"/>
                    <a:pt x="265" y="1312"/>
                  </a:cubicBezTo>
                  <a:cubicBezTo>
                    <a:pt x="268" y="1308"/>
                    <a:pt x="274" y="1308"/>
                    <a:pt x="277" y="1310"/>
                  </a:cubicBezTo>
                  <a:cubicBezTo>
                    <a:pt x="281" y="1314"/>
                    <a:pt x="281" y="1319"/>
                    <a:pt x="278" y="1322"/>
                  </a:cubicBezTo>
                  <a:cubicBezTo>
                    <a:pt x="277" y="1324"/>
                    <a:pt x="274" y="1325"/>
                    <a:pt x="272" y="1325"/>
                  </a:cubicBezTo>
                  <a:close/>
                  <a:moveTo>
                    <a:pt x="238" y="1295"/>
                  </a:moveTo>
                  <a:cubicBezTo>
                    <a:pt x="236" y="1295"/>
                    <a:pt x="234" y="1294"/>
                    <a:pt x="232" y="1293"/>
                  </a:cubicBezTo>
                  <a:cubicBezTo>
                    <a:pt x="226" y="1287"/>
                    <a:pt x="219" y="1280"/>
                    <a:pt x="213" y="1274"/>
                  </a:cubicBezTo>
                  <a:cubicBezTo>
                    <a:pt x="209" y="1270"/>
                    <a:pt x="205" y="1265"/>
                    <a:pt x="200" y="1260"/>
                  </a:cubicBezTo>
                  <a:cubicBezTo>
                    <a:pt x="200" y="1260"/>
                    <a:pt x="200" y="1260"/>
                    <a:pt x="200" y="1260"/>
                  </a:cubicBezTo>
                  <a:cubicBezTo>
                    <a:pt x="197" y="1257"/>
                    <a:pt x="197" y="1251"/>
                    <a:pt x="201" y="1248"/>
                  </a:cubicBezTo>
                  <a:cubicBezTo>
                    <a:pt x="204" y="1245"/>
                    <a:pt x="209" y="1245"/>
                    <a:pt x="213" y="1249"/>
                  </a:cubicBezTo>
                  <a:cubicBezTo>
                    <a:pt x="217" y="1254"/>
                    <a:pt x="221" y="1258"/>
                    <a:pt x="226" y="1262"/>
                  </a:cubicBezTo>
                  <a:cubicBezTo>
                    <a:pt x="232" y="1269"/>
                    <a:pt x="238" y="1275"/>
                    <a:pt x="244" y="1281"/>
                  </a:cubicBezTo>
                  <a:cubicBezTo>
                    <a:pt x="246" y="1282"/>
                    <a:pt x="247" y="1284"/>
                    <a:pt x="247" y="1287"/>
                  </a:cubicBezTo>
                  <a:cubicBezTo>
                    <a:pt x="247" y="1289"/>
                    <a:pt x="246" y="1291"/>
                    <a:pt x="244" y="1293"/>
                  </a:cubicBezTo>
                  <a:cubicBezTo>
                    <a:pt x="243" y="1294"/>
                    <a:pt x="240" y="1295"/>
                    <a:pt x="238" y="1295"/>
                  </a:cubicBezTo>
                  <a:close/>
                  <a:moveTo>
                    <a:pt x="1294" y="1262"/>
                  </a:moveTo>
                  <a:cubicBezTo>
                    <a:pt x="1292" y="1262"/>
                    <a:pt x="1290" y="1261"/>
                    <a:pt x="1289" y="1259"/>
                  </a:cubicBezTo>
                  <a:cubicBezTo>
                    <a:pt x="1287" y="1258"/>
                    <a:pt x="1286" y="1256"/>
                    <a:pt x="1286" y="1253"/>
                  </a:cubicBezTo>
                  <a:cubicBezTo>
                    <a:pt x="1286" y="1251"/>
                    <a:pt x="1287" y="1249"/>
                    <a:pt x="1288" y="1247"/>
                  </a:cubicBezTo>
                  <a:cubicBezTo>
                    <a:pt x="1298" y="1237"/>
                    <a:pt x="1308" y="1225"/>
                    <a:pt x="1318" y="1214"/>
                  </a:cubicBezTo>
                  <a:cubicBezTo>
                    <a:pt x="1320" y="1210"/>
                    <a:pt x="1326" y="1210"/>
                    <a:pt x="1330" y="1212"/>
                  </a:cubicBezTo>
                  <a:cubicBezTo>
                    <a:pt x="1331" y="1214"/>
                    <a:pt x="1332" y="1216"/>
                    <a:pt x="1333" y="1218"/>
                  </a:cubicBezTo>
                  <a:cubicBezTo>
                    <a:pt x="1333" y="1220"/>
                    <a:pt x="1332" y="1223"/>
                    <a:pt x="1331" y="1224"/>
                  </a:cubicBezTo>
                  <a:cubicBezTo>
                    <a:pt x="1321" y="1236"/>
                    <a:pt x="1311" y="1248"/>
                    <a:pt x="1301" y="1259"/>
                  </a:cubicBezTo>
                  <a:cubicBezTo>
                    <a:pt x="1299" y="1261"/>
                    <a:pt x="1297" y="1262"/>
                    <a:pt x="1294" y="1262"/>
                  </a:cubicBezTo>
                  <a:close/>
                  <a:moveTo>
                    <a:pt x="177" y="1229"/>
                  </a:moveTo>
                  <a:cubicBezTo>
                    <a:pt x="174" y="1229"/>
                    <a:pt x="172" y="1228"/>
                    <a:pt x="170" y="1226"/>
                  </a:cubicBezTo>
                  <a:cubicBezTo>
                    <a:pt x="122" y="1167"/>
                    <a:pt x="83" y="1103"/>
                    <a:pt x="55" y="1033"/>
                  </a:cubicBezTo>
                  <a:cubicBezTo>
                    <a:pt x="55" y="1032"/>
                    <a:pt x="54" y="1031"/>
                    <a:pt x="54" y="1030"/>
                  </a:cubicBezTo>
                  <a:cubicBezTo>
                    <a:pt x="52" y="1025"/>
                    <a:pt x="54" y="1021"/>
                    <a:pt x="58" y="1019"/>
                  </a:cubicBezTo>
                  <a:cubicBezTo>
                    <a:pt x="63" y="1017"/>
                    <a:pt x="68" y="1019"/>
                    <a:pt x="69" y="1023"/>
                  </a:cubicBezTo>
                  <a:cubicBezTo>
                    <a:pt x="70" y="1024"/>
                    <a:pt x="70" y="1025"/>
                    <a:pt x="70" y="1026"/>
                  </a:cubicBezTo>
                  <a:cubicBezTo>
                    <a:pt x="71" y="1027"/>
                    <a:pt x="71" y="1027"/>
                    <a:pt x="71" y="1027"/>
                  </a:cubicBezTo>
                  <a:cubicBezTo>
                    <a:pt x="98" y="1095"/>
                    <a:pt x="136" y="1158"/>
                    <a:pt x="183" y="1215"/>
                  </a:cubicBezTo>
                  <a:cubicBezTo>
                    <a:pt x="186" y="1219"/>
                    <a:pt x="186" y="1224"/>
                    <a:pt x="182" y="1227"/>
                  </a:cubicBezTo>
                  <a:cubicBezTo>
                    <a:pt x="180" y="1228"/>
                    <a:pt x="179" y="1229"/>
                    <a:pt x="177" y="1229"/>
                  </a:cubicBezTo>
                  <a:close/>
                  <a:moveTo>
                    <a:pt x="1352" y="1192"/>
                  </a:moveTo>
                  <a:cubicBezTo>
                    <a:pt x="1350" y="1192"/>
                    <a:pt x="1348" y="1191"/>
                    <a:pt x="1347" y="1190"/>
                  </a:cubicBezTo>
                  <a:cubicBezTo>
                    <a:pt x="1343" y="1187"/>
                    <a:pt x="1342" y="1182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8" y="1174"/>
                    <a:pt x="1353" y="1174"/>
                    <a:pt x="1357" y="1176"/>
                  </a:cubicBezTo>
                  <a:cubicBezTo>
                    <a:pt x="1360" y="1179"/>
                    <a:pt x="1361" y="1184"/>
                    <a:pt x="1359" y="1188"/>
                  </a:cubicBezTo>
                  <a:cubicBezTo>
                    <a:pt x="1357" y="1190"/>
                    <a:pt x="1354" y="1192"/>
                    <a:pt x="1352" y="1192"/>
                  </a:cubicBezTo>
                  <a:close/>
                  <a:moveTo>
                    <a:pt x="1377" y="1154"/>
                  </a:moveTo>
                  <a:cubicBezTo>
                    <a:pt x="1375" y="1154"/>
                    <a:pt x="1374" y="1154"/>
                    <a:pt x="1373" y="1153"/>
                  </a:cubicBezTo>
                  <a:cubicBezTo>
                    <a:pt x="1369" y="1150"/>
                    <a:pt x="1367" y="1145"/>
                    <a:pt x="1370" y="1141"/>
                  </a:cubicBezTo>
                  <a:cubicBezTo>
                    <a:pt x="1387" y="1114"/>
                    <a:pt x="1402" y="1086"/>
                    <a:pt x="1416" y="1057"/>
                  </a:cubicBezTo>
                  <a:cubicBezTo>
                    <a:pt x="1433" y="1019"/>
                    <a:pt x="1448" y="978"/>
                    <a:pt x="1459" y="937"/>
                  </a:cubicBezTo>
                  <a:cubicBezTo>
                    <a:pt x="1460" y="932"/>
                    <a:pt x="1465" y="930"/>
                    <a:pt x="1469" y="931"/>
                  </a:cubicBezTo>
                  <a:cubicBezTo>
                    <a:pt x="1474" y="932"/>
                    <a:pt x="1476" y="937"/>
                    <a:pt x="1475" y="941"/>
                  </a:cubicBezTo>
                  <a:cubicBezTo>
                    <a:pt x="1464" y="983"/>
                    <a:pt x="1449" y="1025"/>
                    <a:pt x="1431" y="1064"/>
                  </a:cubicBezTo>
                  <a:cubicBezTo>
                    <a:pt x="1417" y="1094"/>
                    <a:pt x="1402" y="1123"/>
                    <a:pt x="1384" y="1150"/>
                  </a:cubicBezTo>
                  <a:cubicBezTo>
                    <a:pt x="1383" y="1153"/>
                    <a:pt x="1380" y="1154"/>
                    <a:pt x="1377" y="1154"/>
                  </a:cubicBezTo>
                  <a:close/>
                  <a:moveTo>
                    <a:pt x="46" y="993"/>
                  </a:moveTo>
                  <a:cubicBezTo>
                    <a:pt x="42" y="993"/>
                    <a:pt x="39" y="990"/>
                    <a:pt x="38" y="987"/>
                  </a:cubicBezTo>
                  <a:cubicBezTo>
                    <a:pt x="37" y="985"/>
                    <a:pt x="37" y="982"/>
                    <a:pt x="38" y="980"/>
                  </a:cubicBezTo>
                  <a:cubicBezTo>
                    <a:pt x="39" y="978"/>
                    <a:pt x="41" y="977"/>
                    <a:pt x="43" y="976"/>
                  </a:cubicBezTo>
                  <a:cubicBezTo>
                    <a:pt x="48" y="975"/>
                    <a:pt x="52" y="977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5" y="986"/>
                    <a:pt x="53" y="991"/>
                    <a:pt x="49" y="992"/>
                  </a:cubicBezTo>
                  <a:cubicBezTo>
                    <a:pt x="48" y="992"/>
                    <a:pt x="47" y="993"/>
                    <a:pt x="46" y="993"/>
                  </a:cubicBezTo>
                  <a:close/>
                  <a:moveTo>
                    <a:pt x="33" y="949"/>
                  </a:moveTo>
                  <a:cubicBezTo>
                    <a:pt x="29" y="949"/>
                    <a:pt x="26" y="947"/>
                    <a:pt x="25" y="943"/>
                  </a:cubicBezTo>
                  <a:cubicBezTo>
                    <a:pt x="21" y="928"/>
                    <a:pt x="17" y="913"/>
                    <a:pt x="14" y="898"/>
                  </a:cubicBezTo>
                  <a:cubicBezTo>
                    <a:pt x="14" y="896"/>
                    <a:pt x="14" y="894"/>
                    <a:pt x="16" y="892"/>
                  </a:cubicBezTo>
                  <a:cubicBezTo>
                    <a:pt x="17" y="890"/>
                    <a:pt x="19" y="889"/>
                    <a:pt x="21" y="888"/>
                  </a:cubicBezTo>
                  <a:cubicBezTo>
                    <a:pt x="26" y="887"/>
                    <a:pt x="30" y="891"/>
                    <a:pt x="31" y="895"/>
                  </a:cubicBezTo>
                  <a:cubicBezTo>
                    <a:pt x="34" y="910"/>
                    <a:pt x="37" y="924"/>
                    <a:pt x="41" y="939"/>
                  </a:cubicBezTo>
                  <a:cubicBezTo>
                    <a:pt x="42" y="943"/>
                    <a:pt x="40" y="948"/>
                    <a:pt x="35" y="949"/>
                  </a:cubicBezTo>
                  <a:cubicBezTo>
                    <a:pt x="34" y="949"/>
                    <a:pt x="34" y="949"/>
                    <a:pt x="33" y="949"/>
                  </a:cubicBezTo>
                  <a:close/>
                  <a:moveTo>
                    <a:pt x="1477" y="903"/>
                  </a:moveTo>
                  <a:cubicBezTo>
                    <a:pt x="1477" y="903"/>
                    <a:pt x="1476" y="903"/>
                    <a:pt x="1476" y="903"/>
                  </a:cubicBezTo>
                  <a:cubicBezTo>
                    <a:pt x="1473" y="903"/>
                    <a:pt x="1471" y="901"/>
                    <a:pt x="1470" y="900"/>
                  </a:cubicBezTo>
                  <a:cubicBezTo>
                    <a:pt x="1469" y="898"/>
                    <a:pt x="1468" y="895"/>
                    <a:pt x="1469" y="893"/>
                  </a:cubicBezTo>
                  <a:cubicBezTo>
                    <a:pt x="1472" y="879"/>
                    <a:pt x="1474" y="864"/>
                    <a:pt x="1476" y="849"/>
                  </a:cubicBezTo>
                  <a:cubicBezTo>
                    <a:pt x="1477" y="845"/>
                    <a:pt x="1481" y="841"/>
                    <a:pt x="1486" y="842"/>
                  </a:cubicBezTo>
                  <a:cubicBezTo>
                    <a:pt x="1488" y="842"/>
                    <a:pt x="1490" y="843"/>
                    <a:pt x="1491" y="845"/>
                  </a:cubicBezTo>
                  <a:cubicBezTo>
                    <a:pt x="1493" y="847"/>
                    <a:pt x="1493" y="849"/>
                    <a:pt x="1493" y="851"/>
                  </a:cubicBezTo>
                  <a:cubicBezTo>
                    <a:pt x="1491" y="866"/>
                    <a:pt x="1488" y="882"/>
                    <a:pt x="1486" y="897"/>
                  </a:cubicBezTo>
                  <a:cubicBezTo>
                    <a:pt x="1485" y="897"/>
                    <a:pt x="1485" y="897"/>
                    <a:pt x="1485" y="897"/>
                  </a:cubicBezTo>
                  <a:cubicBezTo>
                    <a:pt x="1485" y="901"/>
                    <a:pt x="1481" y="903"/>
                    <a:pt x="1477" y="903"/>
                  </a:cubicBezTo>
                  <a:close/>
                  <a:moveTo>
                    <a:pt x="15" y="861"/>
                  </a:moveTo>
                  <a:cubicBezTo>
                    <a:pt x="11" y="861"/>
                    <a:pt x="7" y="857"/>
                    <a:pt x="7" y="853"/>
                  </a:cubicBezTo>
                  <a:cubicBezTo>
                    <a:pt x="2" y="819"/>
                    <a:pt x="0" y="784"/>
                    <a:pt x="0" y="750"/>
                  </a:cubicBezTo>
                  <a:cubicBezTo>
                    <a:pt x="0" y="708"/>
                    <a:pt x="3" y="666"/>
                    <a:pt x="10" y="625"/>
                  </a:cubicBezTo>
                  <a:cubicBezTo>
                    <a:pt x="11" y="621"/>
                    <a:pt x="15" y="618"/>
                    <a:pt x="20" y="618"/>
                  </a:cubicBezTo>
                  <a:cubicBezTo>
                    <a:pt x="24" y="619"/>
                    <a:pt x="28" y="624"/>
                    <a:pt x="27" y="628"/>
                  </a:cubicBezTo>
                  <a:cubicBezTo>
                    <a:pt x="20" y="668"/>
                    <a:pt x="17" y="709"/>
                    <a:pt x="17" y="750"/>
                  </a:cubicBezTo>
                  <a:cubicBezTo>
                    <a:pt x="17" y="784"/>
                    <a:pt x="19" y="818"/>
                    <a:pt x="24" y="851"/>
                  </a:cubicBezTo>
                  <a:cubicBezTo>
                    <a:pt x="24" y="856"/>
                    <a:pt x="21" y="860"/>
                    <a:pt x="16" y="861"/>
                  </a:cubicBezTo>
                  <a:cubicBezTo>
                    <a:pt x="16" y="861"/>
                    <a:pt x="16" y="861"/>
                    <a:pt x="15" y="861"/>
                  </a:cubicBezTo>
                  <a:close/>
                  <a:moveTo>
                    <a:pt x="1489" y="814"/>
                  </a:moveTo>
                  <a:cubicBezTo>
                    <a:pt x="1489" y="814"/>
                    <a:pt x="1489" y="814"/>
                    <a:pt x="1489" y="814"/>
                  </a:cubicBezTo>
                  <a:cubicBezTo>
                    <a:pt x="1486" y="814"/>
                    <a:pt x="1484" y="813"/>
                    <a:pt x="1483" y="811"/>
                  </a:cubicBezTo>
                  <a:cubicBezTo>
                    <a:pt x="1481" y="809"/>
                    <a:pt x="1481" y="807"/>
                    <a:pt x="1481" y="805"/>
                  </a:cubicBezTo>
                  <a:cubicBezTo>
                    <a:pt x="1481" y="800"/>
                    <a:pt x="1485" y="796"/>
                    <a:pt x="1490" y="797"/>
                  </a:cubicBezTo>
                  <a:cubicBezTo>
                    <a:pt x="1495" y="797"/>
                    <a:pt x="1498" y="801"/>
                    <a:pt x="1498" y="806"/>
                  </a:cubicBezTo>
                  <a:cubicBezTo>
                    <a:pt x="1497" y="810"/>
                    <a:pt x="1494" y="814"/>
                    <a:pt x="1489" y="814"/>
                  </a:cubicBezTo>
                  <a:close/>
                  <a:moveTo>
                    <a:pt x="1491" y="725"/>
                  </a:moveTo>
                  <a:cubicBezTo>
                    <a:pt x="1486" y="725"/>
                    <a:pt x="1482" y="721"/>
                    <a:pt x="1482" y="716"/>
                  </a:cubicBezTo>
                  <a:cubicBezTo>
                    <a:pt x="1481" y="702"/>
                    <a:pt x="1480" y="687"/>
                    <a:pt x="1479" y="672"/>
                  </a:cubicBezTo>
                  <a:cubicBezTo>
                    <a:pt x="1479" y="670"/>
                    <a:pt x="1479" y="667"/>
                    <a:pt x="1481" y="666"/>
                  </a:cubicBezTo>
                  <a:cubicBezTo>
                    <a:pt x="1482" y="664"/>
                    <a:pt x="1484" y="663"/>
                    <a:pt x="1486" y="663"/>
                  </a:cubicBezTo>
                  <a:cubicBezTo>
                    <a:pt x="1491" y="662"/>
                    <a:pt x="1495" y="665"/>
                    <a:pt x="1496" y="670"/>
                  </a:cubicBezTo>
                  <a:cubicBezTo>
                    <a:pt x="1497" y="685"/>
                    <a:pt x="1498" y="700"/>
                    <a:pt x="1499" y="716"/>
                  </a:cubicBezTo>
                  <a:cubicBezTo>
                    <a:pt x="1499" y="720"/>
                    <a:pt x="1496" y="724"/>
                    <a:pt x="1491" y="725"/>
                  </a:cubicBezTo>
                  <a:cubicBezTo>
                    <a:pt x="1491" y="725"/>
                    <a:pt x="1491" y="725"/>
                    <a:pt x="1491" y="725"/>
                  </a:cubicBezTo>
                  <a:close/>
                  <a:moveTo>
                    <a:pt x="1481" y="635"/>
                  </a:moveTo>
                  <a:cubicBezTo>
                    <a:pt x="1477" y="635"/>
                    <a:pt x="1473" y="632"/>
                    <a:pt x="1473" y="628"/>
                  </a:cubicBezTo>
                  <a:cubicBezTo>
                    <a:pt x="1472" y="625"/>
                    <a:pt x="1473" y="623"/>
                    <a:pt x="1474" y="621"/>
                  </a:cubicBezTo>
                  <a:cubicBezTo>
                    <a:pt x="1475" y="619"/>
                    <a:pt x="1477" y="618"/>
                    <a:pt x="1480" y="618"/>
                  </a:cubicBezTo>
                  <a:cubicBezTo>
                    <a:pt x="1484" y="617"/>
                    <a:pt x="1489" y="620"/>
                    <a:pt x="1489" y="625"/>
                  </a:cubicBezTo>
                  <a:cubicBezTo>
                    <a:pt x="1490" y="627"/>
                    <a:pt x="1489" y="629"/>
                    <a:pt x="1488" y="631"/>
                  </a:cubicBezTo>
                  <a:cubicBezTo>
                    <a:pt x="1487" y="633"/>
                    <a:pt x="1485" y="634"/>
                    <a:pt x="1482" y="635"/>
                  </a:cubicBezTo>
                  <a:cubicBezTo>
                    <a:pt x="1482" y="635"/>
                    <a:pt x="1482" y="635"/>
                    <a:pt x="1481" y="635"/>
                  </a:cubicBezTo>
                  <a:close/>
                  <a:moveTo>
                    <a:pt x="27" y="591"/>
                  </a:move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6" y="591"/>
                    <a:pt x="25" y="591"/>
                  </a:cubicBezTo>
                  <a:cubicBezTo>
                    <a:pt x="21" y="590"/>
                    <a:pt x="18" y="585"/>
                    <a:pt x="19" y="580"/>
                  </a:cubicBezTo>
                  <a:cubicBezTo>
                    <a:pt x="20" y="576"/>
                    <a:pt x="25" y="573"/>
                    <a:pt x="29" y="574"/>
                  </a:cubicBezTo>
                  <a:cubicBezTo>
                    <a:pt x="34" y="575"/>
                    <a:pt x="37" y="580"/>
                    <a:pt x="35" y="584"/>
                  </a:cubicBezTo>
                  <a:cubicBezTo>
                    <a:pt x="35" y="588"/>
                    <a:pt x="31" y="591"/>
                    <a:pt x="27" y="591"/>
                  </a:cubicBezTo>
                  <a:close/>
                  <a:moveTo>
                    <a:pt x="1472" y="590"/>
                  </a:moveTo>
                  <a:cubicBezTo>
                    <a:pt x="1468" y="590"/>
                    <a:pt x="1465" y="588"/>
                    <a:pt x="1464" y="584"/>
                  </a:cubicBezTo>
                  <a:cubicBezTo>
                    <a:pt x="1453" y="535"/>
                    <a:pt x="1436" y="488"/>
                    <a:pt x="1416" y="443"/>
                  </a:cubicBezTo>
                  <a:cubicBezTo>
                    <a:pt x="1405" y="420"/>
                    <a:pt x="1394" y="398"/>
                    <a:pt x="1381" y="377"/>
                  </a:cubicBezTo>
                  <a:cubicBezTo>
                    <a:pt x="1379" y="373"/>
                    <a:pt x="1380" y="368"/>
                    <a:pt x="1384" y="365"/>
                  </a:cubicBezTo>
                  <a:cubicBezTo>
                    <a:pt x="1388" y="363"/>
                    <a:pt x="1393" y="364"/>
                    <a:pt x="1396" y="368"/>
                  </a:cubicBezTo>
                  <a:cubicBezTo>
                    <a:pt x="1408" y="390"/>
                    <a:pt x="1420" y="413"/>
                    <a:pt x="1431" y="436"/>
                  </a:cubicBezTo>
                  <a:cubicBezTo>
                    <a:pt x="1452" y="481"/>
                    <a:pt x="1469" y="530"/>
                    <a:pt x="1480" y="579"/>
                  </a:cubicBezTo>
                  <a:cubicBezTo>
                    <a:pt x="1480" y="580"/>
                    <a:pt x="1480" y="580"/>
                    <a:pt x="1480" y="580"/>
                  </a:cubicBezTo>
                  <a:cubicBezTo>
                    <a:pt x="1481" y="584"/>
                    <a:pt x="1479" y="589"/>
                    <a:pt x="1474" y="590"/>
                  </a:cubicBezTo>
                  <a:cubicBezTo>
                    <a:pt x="1473" y="590"/>
                    <a:pt x="1473" y="590"/>
                    <a:pt x="1472" y="590"/>
                  </a:cubicBezTo>
                  <a:close/>
                  <a:moveTo>
                    <a:pt x="39" y="547"/>
                  </a:moveTo>
                  <a:cubicBezTo>
                    <a:pt x="38" y="547"/>
                    <a:pt x="37" y="547"/>
                    <a:pt x="36" y="547"/>
                  </a:cubicBezTo>
                  <a:cubicBezTo>
                    <a:pt x="34" y="546"/>
                    <a:pt x="32" y="545"/>
                    <a:pt x="31" y="543"/>
                  </a:cubicBezTo>
                  <a:cubicBezTo>
                    <a:pt x="30" y="541"/>
                    <a:pt x="30" y="538"/>
                    <a:pt x="31" y="536"/>
                  </a:cubicBezTo>
                  <a:cubicBezTo>
                    <a:pt x="35" y="522"/>
                    <a:pt x="40" y="507"/>
                    <a:pt x="45" y="493"/>
                  </a:cubicBezTo>
                  <a:cubicBezTo>
                    <a:pt x="47" y="488"/>
                    <a:pt x="52" y="486"/>
                    <a:pt x="56" y="488"/>
                  </a:cubicBezTo>
                  <a:cubicBezTo>
                    <a:pt x="60" y="489"/>
                    <a:pt x="63" y="494"/>
                    <a:pt x="61" y="499"/>
                  </a:cubicBezTo>
                  <a:cubicBezTo>
                    <a:pt x="56" y="513"/>
                    <a:pt x="51" y="527"/>
                    <a:pt x="47" y="541"/>
                  </a:cubicBezTo>
                  <a:cubicBezTo>
                    <a:pt x="46" y="545"/>
                    <a:pt x="42" y="547"/>
                    <a:pt x="39" y="547"/>
                  </a:cubicBezTo>
                  <a:close/>
                  <a:moveTo>
                    <a:pt x="70" y="462"/>
                  </a:moveTo>
                  <a:cubicBezTo>
                    <a:pt x="69" y="462"/>
                    <a:pt x="67" y="462"/>
                    <a:pt x="66" y="461"/>
                  </a:cubicBezTo>
                  <a:cubicBezTo>
                    <a:pt x="64" y="461"/>
                    <a:pt x="63" y="459"/>
                    <a:pt x="62" y="457"/>
                  </a:cubicBezTo>
                  <a:cubicBezTo>
                    <a:pt x="61" y="455"/>
                    <a:pt x="61" y="452"/>
                    <a:pt x="62" y="450"/>
                  </a:cubicBezTo>
                  <a:cubicBezTo>
                    <a:pt x="93" y="380"/>
                    <a:pt x="134" y="316"/>
                    <a:pt x="184" y="258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7" y="254"/>
                    <a:pt x="193" y="254"/>
                    <a:pt x="196" y="257"/>
                  </a:cubicBezTo>
                  <a:cubicBezTo>
                    <a:pt x="199" y="260"/>
                    <a:pt x="200" y="265"/>
                    <a:pt x="197" y="269"/>
                  </a:cubicBezTo>
                  <a:cubicBezTo>
                    <a:pt x="147" y="325"/>
                    <a:pt x="107" y="389"/>
                    <a:pt x="78" y="457"/>
                  </a:cubicBezTo>
                  <a:cubicBezTo>
                    <a:pt x="76" y="460"/>
                    <a:pt x="73" y="462"/>
                    <a:pt x="70" y="462"/>
                  </a:cubicBezTo>
                  <a:close/>
                  <a:moveTo>
                    <a:pt x="1364" y="343"/>
                  </a:moveTo>
                  <a:cubicBezTo>
                    <a:pt x="1364" y="343"/>
                    <a:pt x="1364" y="343"/>
                    <a:pt x="1364" y="343"/>
                  </a:cubicBezTo>
                  <a:cubicBezTo>
                    <a:pt x="1361" y="343"/>
                    <a:pt x="1359" y="341"/>
                    <a:pt x="1357" y="339"/>
                  </a:cubicBezTo>
                  <a:cubicBezTo>
                    <a:pt x="1349" y="327"/>
                    <a:pt x="1340" y="315"/>
                    <a:pt x="1331" y="303"/>
                  </a:cubicBezTo>
                  <a:cubicBezTo>
                    <a:pt x="1328" y="299"/>
                    <a:pt x="1329" y="294"/>
                    <a:pt x="1332" y="291"/>
                  </a:cubicBezTo>
                  <a:cubicBezTo>
                    <a:pt x="1336" y="288"/>
                    <a:pt x="1341" y="289"/>
                    <a:pt x="1344" y="293"/>
                  </a:cubicBezTo>
                  <a:cubicBezTo>
                    <a:pt x="1353" y="304"/>
                    <a:pt x="1362" y="317"/>
                    <a:pt x="1371" y="330"/>
                  </a:cubicBezTo>
                  <a:cubicBezTo>
                    <a:pt x="1371" y="330"/>
                    <a:pt x="1371" y="330"/>
                    <a:pt x="1371" y="330"/>
                  </a:cubicBezTo>
                  <a:cubicBezTo>
                    <a:pt x="1372" y="332"/>
                    <a:pt x="1373" y="334"/>
                    <a:pt x="1372" y="336"/>
                  </a:cubicBezTo>
                  <a:cubicBezTo>
                    <a:pt x="1372" y="338"/>
                    <a:pt x="1371" y="340"/>
                    <a:pt x="1369" y="341"/>
                  </a:cubicBezTo>
                  <a:cubicBezTo>
                    <a:pt x="1367" y="342"/>
                    <a:pt x="1366" y="343"/>
                    <a:pt x="1364" y="343"/>
                  </a:cubicBezTo>
                  <a:close/>
                  <a:moveTo>
                    <a:pt x="1309" y="271"/>
                  </a:moveTo>
                  <a:cubicBezTo>
                    <a:pt x="1306" y="271"/>
                    <a:pt x="1304" y="270"/>
                    <a:pt x="1302" y="268"/>
                  </a:cubicBezTo>
                  <a:cubicBezTo>
                    <a:pt x="1301" y="267"/>
                    <a:pt x="1300" y="264"/>
                    <a:pt x="1300" y="262"/>
                  </a:cubicBezTo>
                  <a:cubicBezTo>
                    <a:pt x="1300" y="260"/>
                    <a:pt x="1301" y="258"/>
                    <a:pt x="1303" y="256"/>
                  </a:cubicBezTo>
                  <a:cubicBezTo>
                    <a:pt x="1307" y="253"/>
                    <a:pt x="1312" y="254"/>
                    <a:pt x="1315" y="257"/>
                  </a:cubicBezTo>
                  <a:cubicBezTo>
                    <a:pt x="1315" y="257"/>
                    <a:pt x="1315" y="257"/>
                    <a:pt x="1315" y="257"/>
                  </a:cubicBezTo>
                  <a:cubicBezTo>
                    <a:pt x="1318" y="261"/>
                    <a:pt x="1318" y="266"/>
                    <a:pt x="1314" y="269"/>
                  </a:cubicBezTo>
                  <a:cubicBezTo>
                    <a:pt x="1313" y="270"/>
                    <a:pt x="1311" y="271"/>
                    <a:pt x="1309" y="271"/>
                  </a:cubicBezTo>
                  <a:close/>
                  <a:moveTo>
                    <a:pt x="221" y="238"/>
                  </a:moveTo>
                  <a:cubicBezTo>
                    <a:pt x="219" y="238"/>
                    <a:pt x="217" y="238"/>
                    <a:pt x="215" y="236"/>
                  </a:cubicBezTo>
                  <a:cubicBezTo>
                    <a:pt x="212" y="233"/>
                    <a:pt x="212" y="227"/>
                    <a:pt x="215" y="224"/>
                  </a:cubicBezTo>
                  <a:cubicBezTo>
                    <a:pt x="218" y="221"/>
                    <a:pt x="224" y="221"/>
                    <a:pt x="227" y="224"/>
                  </a:cubicBezTo>
                  <a:cubicBezTo>
                    <a:pt x="230" y="227"/>
                    <a:pt x="230" y="233"/>
                    <a:pt x="227" y="236"/>
                  </a:cubicBezTo>
                  <a:cubicBezTo>
                    <a:pt x="226" y="238"/>
                    <a:pt x="223" y="238"/>
                    <a:pt x="221" y="238"/>
                  </a:cubicBezTo>
                  <a:close/>
                  <a:moveTo>
                    <a:pt x="1278" y="238"/>
                  </a:moveTo>
                  <a:cubicBezTo>
                    <a:pt x="1276" y="238"/>
                    <a:pt x="1274" y="237"/>
                    <a:pt x="1272" y="236"/>
                  </a:cubicBezTo>
                  <a:cubicBezTo>
                    <a:pt x="1265" y="228"/>
                    <a:pt x="1257" y="221"/>
                    <a:pt x="1250" y="214"/>
                  </a:cubicBezTo>
                  <a:cubicBezTo>
                    <a:pt x="1203" y="170"/>
                    <a:pt x="1150" y="133"/>
                    <a:pt x="1093" y="102"/>
                  </a:cubicBezTo>
                  <a:cubicBezTo>
                    <a:pt x="1091" y="101"/>
                    <a:pt x="1090" y="99"/>
                    <a:pt x="1089" y="97"/>
                  </a:cubicBezTo>
                  <a:cubicBezTo>
                    <a:pt x="1089" y="95"/>
                    <a:pt x="1089" y="93"/>
                    <a:pt x="1090" y="91"/>
                  </a:cubicBezTo>
                  <a:cubicBezTo>
                    <a:pt x="1092" y="87"/>
                    <a:pt x="1097" y="85"/>
                    <a:pt x="1101" y="87"/>
                  </a:cubicBezTo>
                  <a:cubicBezTo>
                    <a:pt x="1160" y="118"/>
                    <a:pt x="1214" y="157"/>
                    <a:pt x="1262" y="202"/>
                  </a:cubicBezTo>
                  <a:cubicBezTo>
                    <a:pt x="1269" y="209"/>
                    <a:pt x="1277" y="216"/>
                    <a:pt x="1284" y="224"/>
                  </a:cubicBezTo>
                  <a:cubicBezTo>
                    <a:pt x="1287" y="227"/>
                    <a:pt x="1287" y="232"/>
                    <a:pt x="1284" y="236"/>
                  </a:cubicBezTo>
                  <a:cubicBezTo>
                    <a:pt x="1282" y="237"/>
                    <a:pt x="1280" y="238"/>
                    <a:pt x="1278" y="238"/>
                  </a:cubicBezTo>
                  <a:close/>
                  <a:moveTo>
                    <a:pt x="254" y="207"/>
                  </a:moveTo>
                  <a:cubicBezTo>
                    <a:pt x="251" y="207"/>
                    <a:pt x="249" y="206"/>
                    <a:pt x="247" y="204"/>
                  </a:cubicBezTo>
                  <a:cubicBezTo>
                    <a:pt x="246" y="203"/>
                    <a:pt x="245" y="201"/>
                    <a:pt x="245" y="198"/>
                  </a:cubicBezTo>
                  <a:cubicBezTo>
                    <a:pt x="245" y="196"/>
                    <a:pt x="246" y="194"/>
                    <a:pt x="248" y="192"/>
                  </a:cubicBezTo>
                  <a:cubicBezTo>
                    <a:pt x="259" y="182"/>
                    <a:pt x="271" y="172"/>
                    <a:pt x="283" y="163"/>
                  </a:cubicBezTo>
                  <a:cubicBezTo>
                    <a:pt x="287" y="160"/>
                    <a:pt x="292" y="161"/>
                    <a:pt x="295" y="164"/>
                  </a:cubicBezTo>
                  <a:cubicBezTo>
                    <a:pt x="298" y="168"/>
                    <a:pt x="297" y="173"/>
                    <a:pt x="294" y="176"/>
                  </a:cubicBezTo>
                  <a:cubicBezTo>
                    <a:pt x="282" y="185"/>
                    <a:pt x="270" y="195"/>
                    <a:pt x="259" y="205"/>
                  </a:cubicBezTo>
                  <a:cubicBezTo>
                    <a:pt x="258" y="206"/>
                    <a:pt x="256" y="207"/>
                    <a:pt x="254" y="207"/>
                  </a:cubicBezTo>
                  <a:close/>
                  <a:moveTo>
                    <a:pt x="325" y="151"/>
                  </a:moveTo>
                  <a:cubicBezTo>
                    <a:pt x="322" y="151"/>
                    <a:pt x="319" y="150"/>
                    <a:pt x="318" y="147"/>
                  </a:cubicBezTo>
                  <a:cubicBezTo>
                    <a:pt x="316" y="145"/>
                    <a:pt x="316" y="143"/>
                    <a:pt x="316" y="141"/>
                  </a:cubicBezTo>
                  <a:cubicBezTo>
                    <a:pt x="317" y="139"/>
                    <a:pt x="318" y="137"/>
                    <a:pt x="320" y="135"/>
                  </a:cubicBezTo>
                  <a:cubicBezTo>
                    <a:pt x="361" y="106"/>
                    <a:pt x="405" y="82"/>
                    <a:pt x="451" y="62"/>
                  </a:cubicBezTo>
                  <a:cubicBezTo>
                    <a:pt x="475" y="52"/>
                    <a:pt x="499" y="42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9" y="33"/>
                    <a:pt x="533" y="36"/>
                    <a:pt x="535" y="40"/>
                  </a:cubicBezTo>
                  <a:cubicBezTo>
                    <a:pt x="536" y="44"/>
                    <a:pt x="534" y="49"/>
                    <a:pt x="529" y="51"/>
                  </a:cubicBezTo>
                  <a:cubicBezTo>
                    <a:pt x="505" y="58"/>
                    <a:pt x="481" y="67"/>
                    <a:pt x="458" y="77"/>
                  </a:cubicBezTo>
                  <a:cubicBezTo>
                    <a:pt x="413" y="97"/>
                    <a:pt x="370" y="121"/>
                    <a:pt x="329" y="149"/>
                  </a:cubicBezTo>
                  <a:cubicBezTo>
                    <a:pt x="328" y="150"/>
                    <a:pt x="326" y="151"/>
                    <a:pt x="325" y="151"/>
                  </a:cubicBezTo>
                  <a:close/>
                  <a:moveTo>
                    <a:pt x="1057" y="83"/>
                  </a:moveTo>
                  <a:cubicBezTo>
                    <a:pt x="1056" y="83"/>
                    <a:pt x="1054" y="83"/>
                    <a:pt x="1053" y="82"/>
                  </a:cubicBezTo>
                  <a:cubicBezTo>
                    <a:pt x="1040" y="76"/>
                    <a:pt x="1026" y="70"/>
                    <a:pt x="1012" y="65"/>
                  </a:cubicBezTo>
                  <a:cubicBezTo>
                    <a:pt x="1008" y="64"/>
                    <a:pt x="1005" y="59"/>
                    <a:pt x="1007" y="54"/>
                  </a:cubicBezTo>
                  <a:cubicBezTo>
                    <a:pt x="1009" y="50"/>
                    <a:pt x="1014" y="48"/>
                    <a:pt x="1018" y="49"/>
                  </a:cubicBezTo>
                  <a:cubicBezTo>
                    <a:pt x="1032" y="55"/>
                    <a:pt x="1046" y="61"/>
                    <a:pt x="1060" y="67"/>
                  </a:cubicBezTo>
                  <a:cubicBezTo>
                    <a:pt x="1065" y="69"/>
                    <a:pt x="1066" y="74"/>
                    <a:pt x="1064" y="78"/>
                  </a:cubicBezTo>
                  <a:cubicBezTo>
                    <a:pt x="1063" y="81"/>
                    <a:pt x="1060" y="83"/>
                    <a:pt x="1057" y="83"/>
                  </a:cubicBezTo>
                  <a:close/>
                  <a:moveTo>
                    <a:pt x="972" y="51"/>
                  </a:moveTo>
                  <a:cubicBezTo>
                    <a:pt x="971" y="51"/>
                    <a:pt x="971" y="51"/>
                    <a:pt x="970" y="50"/>
                  </a:cubicBezTo>
                  <a:cubicBezTo>
                    <a:pt x="968" y="50"/>
                    <a:pt x="966" y="48"/>
                    <a:pt x="965" y="46"/>
                  </a:cubicBezTo>
                  <a:cubicBezTo>
                    <a:pt x="964" y="44"/>
                    <a:pt x="964" y="42"/>
                    <a:pt x="964" y="40"/>
                  </a:cubicBezTo>
                  <a:cubicBezTo>
                    <a:pt x="966" y="35"/>
                    <a:pt x="970" y="33"/>
                    <a:pt x="975" y="34"/>
                  </a:cubicBezTo>
                  <a:cubicBezTo>
                    <a:pt x="979" y="36"/>
                    <a:pt x="982" y="40"/>
                    <a:pt x="980" y="45"/>
                  </a:cubicBezTo>
                  <a:cubicBezTo>
                    <a:pt x="979" y="48"/>
                    <a:pt x="976" y="51"/>
                    <a:pt x="972" y="51"/>
                  </a:cubicBezTo>
                  <a:close/>
                  <a:moveTo>
                    <a:pt x="570" y="39"/>
                  </a:moveTo>
                  <a:cubicBezTo>
                    <a:pt x="570" y="39"/>
                    <a:pt x="570" y="39"/>
                    <a:pt x="570" y="39"/>
                  </a:cubicBezTo>
                  <a:cubicBezTo>
                    <a:pt x="566" y="39"/>
                    <a:pt x="563" y="36"/>
                    <a:pt x="562" y="32"/>
                  </a:cubicBezTo>
                  <a:cubicBezTo>
                    <a:pt x="561" y="28"/>
                    <a:pt x="564" y="23"/>
                    <a:pt x="568" y="22"/>
                  </a:cubicBezTo>
                  <a:cubicBezTo>
                    <a:pt x="573" y="21"/>
                    <a:pt x="577" y="24"/>
                    <a:pt x="578" y="28"/>
                  </a:cubicBezTo>
                  <a:cubicBezTo>
                    <a:pt x="579" y="31"/>
                    <a:pt x="579" y="33"/>
                    <a:pt x="577" y="35"/>
                  </a:cubicBezTo>
                  <a:cubicBezTo>
                    <a:pt x="577" y="36"/>
                    <a:pt x="575" y="37"/>
                    <a:pt x="573" y="38"/>
                  </a:cubicBezTo>
                  <a:cubicBezTo>
                    <a:pt x="574" y="38"/>
                    <a:pt x="574" y="38"/>
                    <a:pt x="574" y="38"/>
                  </a:cubicBezTo>
                  <a:cubicBezTo>
                    <a:pt x="572" y="39"/>
                    <a:pt x="572" y="39"/>
                    <a:pt x="572" y="39"/>
                  </a:cubicBezTo>
                  <a:cubicBezTo>
                    <a:pt x="572" y="39"/>
                    <a:pt x="571" y="39"/>
                    <a:pt x="570" y="39"/>
                  </a:cubicBezTo>
                  <a:close/>
                  <a:moveTo>
                    <a:pt x="929" y="39"/>
                  </a:moveTo>
                  <a:cubicBezTo>
                    <a:pt x="928" y="39"/>
                    <a:pt x="927" y="39"/>
                    <a:pt x="927" y="38"/>
                  </a:cubicBezTo>
                  <a:cubicBezTo>
                    <a:pt x="869" y="24"/>
                    <a:pt x="810" y="17"/>
                    <a:pt x="750" y="17"/>
                  </a:cubicBezTo>
                  <a:cubicBezTo>
                    <a:pt x="744" y="17"/>
                    <a:pt x="738" y="17"/>
                    <a:pt x="733" y="17"/>
                  </a:cubicBezTo>
                  <a:cubicBezTo>
                    <a:pt x="724" y="17"/>
                    <a:pt x="714" y="18"/>
                    <a:pt x="705" y="18"/>
                  </a:cubicBezTo>
                  <a:cubicBezTo>
                    <a:pt x="700" y="19"/>
                    <a:pt x="696" y="15"/>
                    <a:pt x="696" y="10"/>
                  </a:cubicBezTo>
                  <a:cubicBezTo>
                    <a:pt x="695" y="6"/>
                    <a:pt x="699" y="2"/>
                    <a:pt x="704" y="1"/>
                  </a:cubicBezTo>
                  <a:cubicBezTo>
                    <a:pt x="713" y="1"/>
                    <a:pt x="723" y="0"/>
                    <a:pt x="733" y="0"/>
                  </a:cubicBezTo>
                  <a:cubicBezTo>
                    <a:pt x="738" y="0"/>
                    <a:pt x="744" y="0"/>
                    <a:pt x="750" y="0"/>
                  </a:cubicBezTo>
                  <a:cubicBezTo>
                    <a:pt x="811" y="0"/>
                    <a:pt x="872" y="7"/>
                    <a:pt x="931" y="22"/>
                  </a:cubicBezTo>
                  <a:cubicBezTo>
                    <a:pt x="933" y="23"/>
                    <a:pt x="935" y="24"/>
                    <a:pt x="936" y="26"/>
                  </a:cubicBezTo>
                  <a:cubicBezTo>
                    <a:pt x="937" y="28"/>
                    <a:pt x="938" y="30"/>
                    <a:pt x="937" y="32"/>
                  </a:cubicBezTo>
                  <a:cubicBezTo>
                    <a:pt x="936" y="36"/>
                    <a:pt x="933" y="39"/>
                    <a:pt x="929" y="39"/>
                  </a:cubicBezTo>
                  <a:close/>
                  <a:moveTo>
                    <a:pt x="614" y="29"/>
                  </a:moveTo>
                  <a:cubicBezTo>
                    <a:pt x="610" y="29"/>
                    <a:pt x="607" y="26"/>
                    <a:pt x="606" y="22"/>
                  </a:cubicBezTo>
                  <a:cubicBezTo>
                    <a:pt x="605" y="18"/>
                    <a:pt x="608" y="13"/>
                    <a:pt x="613" y="12"/>
                  </a:cubicBezTo>
                  <a:cubicBezTo>
                    <a:pt x="628" y="10"/>
                    <a:pt x="643" y="7"/>
                    <a:pt x="658" y="6"/>
                  </a:cubicBezTo>
                  <a:cubicBezTo>
                    <a:pt x="658" y="6"/>
                    <a:pt x="658" y="6"/>
                    <a:pt x="658" y="6"/>
                  </a:cubicBezTo>
                  <a:cubicBezTo>
                    <a:pt x="663" y="5"/>
                    <a:pt x="667" y="8"/>
                    <a:pt x="668" y="13"/>
                  </a:cubicBezTo>
                  <a:cubicBezTo>
                    <a:pt x="668" y="18"/>
                    <a:pt x="665" y="22"/>
                    <a:pt x="660" y="22"/>
                  </a:cubicBezTo>
                  <a:cubicBezTo>
                    <a:pt x="645" y="24"/>
                    <a:pt x="631" y="26"/>
                    <a:pt x="616" y="29"/>
                  </a:cubicBezTo>
                  <a:cubicBezTo>
                    <a:pt x="615" y="29"/>
                    <a:pt x="615" y="29"/>
                    <a:pt x="614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228600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94" name="Номер слайда 5"/>
          <p:cNvSpPr txBox="1"/>
          <p:nvPr/>
        </p:nvSpPr>
        <p:spPr>
          <a:xfrm>
            <a:off x="9026434" y="6282359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Akrobat" panose="00000600000000000000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3AE3C4-C2A6-4DCD-9963-3D7F259FD580}" type="slidenum">
              <a:rPr lang="ru-RU">
                <a:solidFill>
                  <a:schemeClr val="bg1"/>
                </a:solidFill>
                <a:latin typeface="Oswald Light" pitchFamily="2" charset="-52"/>
              </a:rPr>
              <a:t>8</a:t>
            </a:fld>
            <a:endParaRPr lang="ru-RU" dirty="0">
              <a:solidFill>
                <a:schemeClr val="bg1"/>
              </a:solidFill>
              <a:latin typeface="Oswald Light" pitchFamily="2" charset="-52"/>
            </a:endParaRPr>
          </a:p>
        </p:txBody>
      </p:sp>
      <p:pic>
        <p:nvPicPr>
          <p:cNvPr id="3" name="Рисунок 2" descr="DSC00691.JPG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5" cstate="print"/>
          <a:stretch>
            <a:fillRect/>
          </a:stretch>
        </p:blipFill>
        <p:spPr>
          <a:xfrm>
            <a:off x="1478915" y="2905125"/>
            <a:ext cx="2239645" cy="149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ГБУЗ НО Шахунская ЦР\Desktop\для презент\дпо\IMG_20191119_160715.jpg"/>
          <p:cNvPicPr/>
          <p:nvPr>
            <p:custDataLst>
              <p:tags r:id="rId20"/>
            </p:custDataLst>
          </p:nvPr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933734" y="2847250"/>
            <a:ext cx="2419985" cy="149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1" descr="DSC00678.JP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4634868" y="2600246"/>
            <a:ext cx="2946816" cy="2033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7170" y="6184265"/>
            <a:ext cx="2318385" cy="487045"/>
          </a:xfrm>
          <a:prstGeom prst="rect">
            <a:avLst/>
          </a:prstGeom>
          <a:solidFill>
            <a:srgbClr val="2065E6"/>
          </a:solidFill>
          <a:ln>
            <a:solidFill>
              <a:srgbClr val="2063E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/>
          <p:cNvSpPr>
            <a:spLocks noGrp="1"/>
          </p:cNvSpPr>
          <p:nvPr>
            <p:ph type="title"/>
          </p:nvPr>
        </p:nvSpPr>
        <p:spPr>
          <a:xfrm>
            <a:off x="6817487" y="337155"/>
            <a:ext cx="4478041" cy="1309370"/>
          </a:xfrm>
        </p:spPr>
        <p:txBody>
          <a:bodyPr/>
          <a:lstStyle/>
          <a:p>
            <a:r>
              <a:rPr lang="ru-RU" b="1" dirty="0"/>
              <a:t>Работать можно и нужно!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t>9</a:t>
            </a:fld>
            <a:endParaRPr lang="ru-RU" dirty="0"/>
          </a:p>
        </p:txBody>
      </p:sp>
      <p:sp>
        <p:nvSpPr>
          <p:cNvPr id="22" name="TextBox 21"/>
          <p:cNvSpPr txBox="1"/>
          <p:nvPr>
            <p:custDataLst>
              <p:tags r:id="rId1"/>
            </p:custDataLst>
          </p:nvPr>
        </p:nvSpPr>
        <p:spPr>
          <a:xfrm>
            <a:off x="7307016" y="1856142"/>
            <a:ext cx="3222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228600"/>
            <a:r>
              <a:rPr lang="ru-RU" altLang="en-US" sz="2000" dirty="0">
                <a:ea typeface="VTB Group Cond Book" panose="020B0506050504020204" pitchFamily="34" charset="77"/>
              </a:rPr>
              <a:t>кабинеты </a:t>
            </a:r>
            <a:endParaRPr lang="ru-RU" altLang="en-US" sz="2000" dirty="0" smtClean="0">
              <a:ea typeface="VTB Group Cond Book" panose="020B0506050504020204" pitchFamily="34" charset="77"/>
            </a:endParaRPr>
          </a:p>
          <a:p>
            <a:pPr algn="l" defTabSz="228600"/>
            <a:r>
              <a:rPr lang="ru-RU" altLang="en-US" sz="2000" b="1" dirty="0" smtClean="0">
                <a:ea typeface="VTB Group Cond Book" panose="020B0506050504020204" pitchFamily="34" charset="77"/>
              </a:rPr>
              <a:t>УЗИ</a:t>
            </a:r>
            <a:r>
              <a:rPr lang="en-US" altLang="en-US" sz="2000" b="1" dirty="0" smtClean="0">
                <a:ea typeface="VTB Group Cond Book" panose="020B0506050504020204" pitchFamily="34" charset="77"/>
              </a:rPr>
              <a:t>,</a:t>
            </a:r>
            <a:r>
              <a:rPr lang="ru-RU" altLang="en-US" sz="2000" b="1" dirty="0" smtClean="0">
                <a:ea typeface="VTB Group Cond Book" panose="020B0506050504020204" pitchFamily="34" charset="77"/>
              </a:rPr>
              <a:t> ФГДС</a:t>
            </a:r>
            <a:r>
              <a:rPr lang="en-US" altLang="en-US" sz="2000" b="1" dirty="0" smtClean="0">
                <a:ea typeface="VTB Group Cond Book" panose="020B0506050504020204" pitchFamily="34" charset="77"/>
              </a:rPr>
              <a:t>,</a:t>
            </a:r>
            <a:r>
              <a:rPr lang="ru-RU" altLang="en-US" sz="2000" b="1" dirty="0" smtClean="0">
                <a:ea typeface="VTB Group Cond Book" panose="020B0506050504020204" pitchFamily="34" charset="77"/>
              </a:rPr>
              <a:t> МАММОГРАФИИ, РЕНТГЕН, КТ</a:t>
            </a:r>
            <a:endParaRPr lang="ru-RU" altLang="en-US" sz="2000" dirty="0" smtClean="0">
              <a:ea typeface="VTB Group Cond Book" panose="020B0506050504020204" pitchFamily="34" charset="77"/>
            </a:endParaRPr>
          </a:p>
          <a:p>
            <a:pPr algn="l" defTabSz="228600"/>
            <a:r>
              <a:rPr lang="ru-RU" altLang="en-US" sz="2000" dirty="0" smtClean="0">
                <a:ea typeface="VTB Group Cond Book" panose="020B0506050504020204" pitchFamily="34" charset="77"/>
              </a:rPr>
              <a:t>ЭКСПЕРТНОГО </a:t>
            </a:r>
            <a:r>
              <a:rPr lang="ru-RU" altLang="en-US" sz="2000" dirty="0">
                <a:ea typeface="VTB Group Cond Book" panose="020B0506050504020204" pitchFamily="34" charset="77"/>
              </a:rPr>
              <a:t>КЛАССА! </a:t>
            </a:r>
          </a:p>
        </p:txBody>
      </p:sp>
      <p:sp>
        <p:nvSpPr>
          <p:cNvPr id="23" name="TextBox 22"/>
          <p:cNvSpPr txBox="1"/>
          <p:nvPr>
            <p:custDataLst>
              <p:tags r:id="rId2"/>
            </p:custDataLst>
          </p:nvPr>
        </p:nvSpPr>
        <p:spPr>
          <a:xfrm>
            <a:off x="7307016" y="3135923"/>
            <a:ext cx="286728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ru-RU" sz="2000" b="1" dirty="0">
                <a:ea typeface="VTB Group Cond Book" panose="020B0506050504020204" pitchFamily="34" charset="77"/>
              </a:rPr>
              <a:t>Операционные и лаборатории</a:t>
            </a:r>
            <a:r>
              <a:rPr lang="ru-RU" sz="2000" dirty="0">
                <a:ea typeface="VTB Group Cond Book" panose="020B0506050504020204" pitchFamily="34" charset="77"/>
              </a:rPr>
              <a:t> </a:t>
            </a:r>
          </a:p>
        </p:txBody>
      </p:sp>
      <p:sp>
        <p:nvSpPr>
          <p:cNvPr id="27" name="TextBox 26"/>
          <p:cNvSpPr txBox="1"/>
          <p:nvPr>
            <p:custDataLst>
              <p:tags r:id="rId3"/>
            </p:custDataLst>
          </p:nvPr>
        </p:nvSpPr>
        <p:spPr>
          <a:xfrm>
            <a:off x="7307016" y="3953435"/>
            <a:ext cx="3087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ru-RU" altLang="en-US" sz="2000" b="1" dirty="0">
                <a:ea typeface="VTB Group Cond Book" panose="020B0506050504020204" pitchFamily="34" charset="77"/>
              </a:rPr>
              <a:t>Новый автопарк</a:t>
            </a:r>
            <a:endParaRPr lang="en-US" altLang="en-US" sz="2000" b="1" dirty="0">
              <a:ea typeface="VTB Group Cond Book" panose="020B0506050504020204" pitchFamily="34" charset="77"/>
            </a:endParaRPr>
          </a:p>
          <a:p>
            <a:pPr defTabSz="228600"/>
            <a:r>
              <a:rPr lang="ru-RU" altLang="en-US" sz="2000" dirty="0">
                <a:ea typeface="VTB Group Cond Book" panose="020B0506050504020204" pitchFamily="34" charset="77"/>
              </a:rPr>
              <a:t>газели с современным оборудованием</a:t>
            </a:r>
          </a:p>
        </p:txBody>
      </p:sp>
      <p:sp>
        <p:nvSpPr>
          <p:cNvPr id="29" name="TextBox 28"/>
          <p:cNvSpPr txBox="1"/>
          <p:nvPr>
            <p:custDataLst>
              <p:tags r:id="rId4"/>
            </p:custDataLst>
          </p:nvPr>
        </p:nvSpPr>
        <p:spPr>
          <a:xfrm>
            <a:off x="7308286" y="5107476"/>
            <a:ext cx="28672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/>
            <a:r>
              <a:rPr lang="ru-RU" altLang="en-US" sz="2000" b="1" dirty="0">
                <a:ea typeface="VTB Group Cond Book" panose="020B0506050504020204" pitchFamily="34" charset="77"/>
              </a:rPr>
              <a:t>Постоянные модернизации</a:t>
            </a:r>
          </a:p>
          <a:p>
            <a:pPr defTabSz="228600"/>
            <a:r>
              <a:rPr lang="ru-RU" altLang="en-US" sz="2000" dirty="0">
                <a:ea typeface="VTB Group Cond Book" panose="020B0506050504020204" pitchFamily="34" charset="77"/>
              </a:rPr>
              <a:t>в 2026 году был построен переход между </a:t>
            </a:r>
            <a:r>
              <a:rPr lang="ru-RU" altLang="en-US" sz="2000" dirty="0" smtClean="0">
                <a:ea typeface="VTB Group Cond Book" panose="020B0506050504020204" pitchFamily="34" charset="77"/>
              </a:rPr>
              <a:t>хирургическим отделением </a:t>
            </a:r>
            <a:r>
              <a:rPr lang="ru-RU" altLang="en-US" sz="2000" dirty="0">
                <a:ea typeface="VTB Group Cond Book" panose="020B0506050504020204" pitchFamily="34" charset="77"/>
              </a:rPr>
              <a:t>и реанимацией</a:t>
            </a:r>
          </a:p>
        </p:txBody>
      </p:sp>
      <p:sp>
        <p:nvSpPr>
          <p:cNvPr id="30" name="Овал 49"/>
          <p:cNvSpPr/>
          <p:nvPr>
            <p:custDataLst>
              <p:tags r:id="rId5"/>
            </p:custDataLst>
          </p:nvPr>
        </p:nvSpPr>
        <p:spPr>
          <a:xfrm flipH="1">
            <a:off x="6952516" y="224464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1" name="Овал 49"/>
          <p:cNvSpPr/>
          <p:nvPr>
            <p:custDataLst>
              <p:tags r:id="rId6"/>
            </p:custDataLst>
          </p:nvPr>
        </p:nvSpPr>
        <p:spPr>
          <a:xfrm flipH="1">
            <a:off x="6999992" y="327121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2" name="Овал 49"/>
          <p:cNvSpPr/>
          <p:nvPr>
            <p:custDataLst>
              <p:tags r:id="rId7"/>
            </p:custDataLst>
          </p:nvPr>
        </p:nvSpPr>
        <p:spPr>
          <a:xfrm flipH="1">
            <a:off x="6999992" y="406219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3" name="Овал 49"/>
          <p:cNvSpPr/>
          <p:nvPr>
            <p:custDataLst>
              <p:tags r:id="rId8"/>
            </p:custDataLst>
          </p:nvPr>
        </p:nvSpPr>
        <p:spPr>
          <a:xfrm flipH="1">
            <a:off x="7007371" y="5231774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7" name="Рисунок 6" descr="C:/Users/дом/Desktop/црб/SHakhunskaya-TSRB-2.jpgSHakhunskaya-TSRB-2"/>
          <p:cNvPicPr>
            <a:picLocks noGrp="1" noChangeAspect="1"/>
          </p:cNvPicPr>
          <p:nvPr>
            <p:ph type="pic" sz="quarter" idx="11"/>
          </p:nvPr>
        </p:nvPicPr>
        <p:blipFill>
          <a:blip r:embed="rId10"/>
          <a:srcRect l="12501" r="12501"/>
          <a:stretch>
            <a:fillRect/>
          </a:stretch>
        </p:blipFill>
        <p:spPr>
          <a:xfrm>
            <a:off x="-3754855" y="-1577499"/>
            <a:ext cx="10012998" cy="1001299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Oval 2"/>
          <p:cNvSpPr/>
          <p:nvPr/>
        </p:nvSpPr>
        <p:spPr>
          <a:xfrm>
            <a:off x="3962162" y="1677922"/>
            <a:ext cx="4150706" cy="4150704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75000"/>
                  <a:alpha val="30000"/>
                </a:schemeClr>
              </a:gs>
              <a:gs pos="0">
                <a:srgbClr val="20326B">
                  <a:alpha val="73000"/>
                </a:srgb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 defTabSz="914400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5" name="Freeform 13"/>
          <p:cNvSpPr>
            <a:spLocks noEditPoints="1"/>
          </p:cNvSpPr>
          <p:nvPr/>
        </p:nvSpPr>
        <p:spPr bwMode="auto">
          <a:xfrm>
            <a:off x="4054694" y="1762101"/>
            <a:ext cx="3951170" cy="3956440"/>
          </a:xfrm>
          <a:custGeom>
            <a:avLst/>
            <a:gdLst>
              <a:gd name="T0" fmla="*/ 733 w 1499"/>
              <a:gd name="T1" fmla="*/ 1483 h 1500"/>
              <a:gd name="T2" fmla="*/ 638 w 1499"/>
              <a:gd name="T3" fmla="*/ 1492 h 1500"/>
              <a:gd name="T4" fmla="*/ 639 w 1499"/>
              <a:gd name="T5" fmla="*/ 1475 h 1500"/>
              <a:gd name="T6" fmla="*/ 592 w 1499"/>
              <a:gd name="T7" fmla="*/ 1483 h 1500"/>
              <a:gd name="T8" fmla="*/ 601 w 1499"/>
              <a:gd name="T9" fmla="*/ 1470 h 1500"/>
              <a:gd name="T10" fmla="*/ 949 w 1499"/>
              <a:gd name="T11" fmla="*/ 1456 h 1500"/>
              <a:gd name="T12" fmla="*/ 952 w 1499"/>
              <a:gd name="T13" fmla="*/ 1472 h 1500"/>
              <a:gd name="T14" fmla="*/ 300 w 1499"/>
              <a:gd name="T15" fmla="*/ 1340 h 1500"/>
              <a:gd name="T16" fmla="*/ 1037 w 1499"/>
              <a:gd name="T17" fmla="*/ 1442 h 1500"/>
              <a:gd name="T18" fmla="*/ 1078 w 1499"/>
              <a:gd name="T19" fmla="*/ 1423 h 1500"/>
              <a:gd name="T20" fmla="*/ 1271 w 1499"/>
              <a:gd name="T21" fmla="*/ 1286 h 1500"/>
              <a:gd name="T22" fmla="*/ 272 w 1499"/>
              <a:gd name="T23" fmla="*/ 1325 h 1500"/>
              <a:gd name="T24" fmla="*/ 272 w 1499"/>
              <a:gd name="T25" fmla="*/ 1325 h 1500"/>
              <a:gd name="T26" fmla="*/ 201 w 1499"/>
              <a:gd name="T27" fmla="*/ 1248 h 1500"/>
              <a:gd name="T28" fmla="*/ 238 w 1499"/>
              <a:gd name="T29" fmla="*/ 1295 h 1500"/>
              <a:gd name="T30" fmla="*/ 1330 w 1499"/>
              <a:gd name="T31" fmla="*/ 1212 h 1500"/>
              <a:gd name="T32" fmla="*/ 170 w 1499"/>
              <a:gd name="T33" fmla="*/ 1226 h 1500"/>
              <a:gd name="T34" fmla="*/ 71 w 1499"/>
              <a:gd name="T35" fmla="*/ 1027 h 1500"/>
              <a:gd name="T36" fmla="*/ 1345 w 1499"/>
              <a:gd name="T37" fmla="*/ 1178 h 1500"/>
              <a:gd name="T38" fmla="*/ 1377 w 1499"/>
              <a:gd name="T39" fmla="*/ 1154 h 1500"/>
              <a:gd name="T40" fmla="*/ 1475 w 1499"/>
              <a:gd name="T41" fmla="*/ 941 h 1500"/>
              <a:gd name="T42" fmla="*/ 38 w 1499"/>
              <a:gd name="T43" fmla="*/ 980 h 1500"/>
              <a:gd name="T44" fmla="*/ 46 w 1499"/>
              <a:gd name="T45" fmla="*/ 993 h 1500"/>
              <a:gd name="T46" fmla="*/ 31 w 1499"/>
              <a:gd name="T47" fmla="*/ 895 h 1500"/>
              <a:gd name="T48" fmla="*/ 1470 w 1499"/>
              <a:gd name="T49" fmla="*/ 900 h 1500"/>
              <a:gd name="T50" fmla="*/ 1486 w 1499"/>
              <a:gd name="T51" fmla="*/ 897 h 1500"/>
              <a:gd name="T52" fmla="*/ 10 w 1499"/>
              <a:gd name="T53" fmla="*/ 625 h 1500"/>
              <a:gd name="T54" fmla="*/ 15 w 1499"/>
              <a:gd name="T55" fmla="*/ 861 h 1500"/>
              <a:gd name="T56" fmla="*/ 1498 w 1499"/>
              <a:gd name="T57" fmla="*/ 806 h 1500"/>
              <a:gd name="T58" fmla="*/ 1486 w 1499"/>
              <a:gd name="T59" fmla="*/ 663 h 1500"/>
              <a:gd name="T60" fmla="*/ 1473 w 1499"/>
              <a:gd name="T61" fmla="*/ 628 h 1500"/>
              <a:gd name="T62" fmla="*/ 1481 w 1499"/>
              <a:gd name="T63" fmla="*/ 635 h 1500"/>
              <a:gd name="T64" fmla="*/ 29 w 1499"/>
              <a:gd name="T65" fmla="*/ 574 h 1500"/>
              <a:gd name="T66" fmla="*/ 1381 w 1499"/>
              <a:gd name="T67" fmla="*/ 377 h 1500"/>
              <a:gd name="T68" fmla="*/ 1474 w 1499"/>
              <a:gd name="T69" fmla="*/ 590 h 1500"/>
              <a:gd name="T70" fmla="*/ 45 w 1499"/>
              <a:gd name="T71" fmla="*/ 493 h 1500"/>
              <a:gd name="T72" fmla="*/ 66 w 1499"/>
              <a:gd name="T73" fmla="*/ 461 h 1500"/>
              <a:gd name="T74" fmla="*/ 197 w 1499"/>
              <a:gd name="T75" fmla="*/ 269 h 1500"/>
              <a:gd name="T76" fmla="*/ 1331 w 1499"/>
              <a:gd name="T77" fmla="*/ 303 h 1500"/>
              <a:gd name="T78" fmla="*/ 1369 w 1499"/>
              <a:gd name="T79" fmla="*/ 341 h 1500"/>
              <a:gd name="T80" fmla="*/ 1315 w 1499"/>
              <a:gd name="T81" fmla="*/ 257 h 1500"/>
              <a:gd name="T82" fmla="*/ 215 w 1499"/>
              <a:gd name="T83" fmla="*/ 224 h 1500"/>
              <a:gd name="T84" fmla="*/ 1250 w 1499"/>
              <a:gd name="T85" fmla="*/ 214 h 1500"/>
              <a:gd name="T86" fmla="*/ 1284 w 1499"/>
              <a:gd name="T87" fmla="*/ 224 h 1500"/>
              <a:gd name="T88" fmla="*/ 248 w 1499"/>
              <a:gd name="T89" fmla="*/ 192 h 1500"/>
              <a:gd name="T90" fmla="*/ 325 w 1499"/>
              <a:gd name="T91" fmla="*/ 151 h 1500"/>
              <a:gd name="T92" fmla="*/ 524 w 1499"/>
              <a:gd name="T93" fmla="*/ 34 h 1500"/>
              <a:gd name="T94" fmla="*/ 325 w 1499"/>
              <a:gd name="T95" fmla="*/ 151 h 1500"/>
              <a:gd name="T96" fmla="*/ 1060 w 1499"/>
              <a:gd name="T97" fmla="*/ 67 h 1500"/>
              <a:gd name="T98" fmla="*/ 964 w 1499"/>
              <a:gd name="T99" fmla="*/ 40 h 1500"/>
              <a:gd name="T100" fmla="*/ 562 w 1499"/>
              <a:gd name="T101" fmla="*/ 32 h 1500"/>
              <a:gd name="T102" fmla="*/ 572 w 1499"/>
              <a:gd name="T103" fmla="*/ 39 h 1500"/>
              <a:gd name="T104" fmla="*/ 705 w 1499"/>
              <a:gd name="T105" fmla="*/ 18 h 1500"/>
              <a:gd name="T106" fmla="*/ 936 w 1499"/>
              <a:gd name="T107" fmla="*/ 26 h 1500"/>
              <a:gd name="T108" fmla="*/ 658 w 1499"/>
              <a:gd name="T109" fmla="*/ 6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9" h="1500">
                <a:moveTo>
                  <a:pt x="750" y="1500"/>
                </a:moveTo>
                <a:cubicBezTo>
                  <a:pt x="744" y="1500"/>
                  <a:pt x="738" y="1500"/>
                  <a:pt x="733" y="1500"/>
                </a:cubicBezTo>
                <a:cubicBezTo>
                  <a:pt x="716" y="1499"/>
                  <a:pt x="699" y="1498"/>
                  <a:pt x="682" y="1497"/>
                </a:cubicBezTo>
                <a:cubicBezTo>
                  <a:pt x="677" y="1497"/>
                  <a:pt x="674" y="1492"/>
                  <a:pt x="674" y="1488"/>
                </a:cubicBezTo>
                <a:cubicBezTo>
                  <a:pt x="675" y="1483"/>
                  <a:pt x="679" y="1480"/>
                  <a:pt x="684" y="1480"/>
                </a:cubicBezTo>
                <a:cubicBezTo>
                  <a:pt x="700" y="1482"/>
                  <a:pt x="717" y="1482"/>
                  <a:pt x="733" y="1483"/>
                </a:cubicBezTo>
                <a:cubicBezTo>
                  <a:pt x="739" y="1483"/>
                  <a:pt x="744" y="1483"/>
                  <a:pt x="750" y="1483"/>
                </a:cubicBezTo>
                <a:cubicBezTo>
                  <a:pt x="803" y="1483"/>
                  <a:pt x="855" y="1477"/>
                  <a:pt x="906" y="1466"/>
                </a:cubicBezTo>
                <a:cubicBezTo>
                  <a:pt x="911" y="1465"/>
                  <a:pt x="915" y="1468"/>
                  <a:pt x="916" y="1473"/>
                </a:cubicBezTo>
                <a:cubicBezTo>
                  <a:pt x="917" y="1477"/>
                  <a:pt x="914" y="1482"/>
                  <a:pt x="910" y="1483"/>
                </a:cubicBezTo>
                <a:cubicBezTo>
                  <a:pt x="857" y="1494"/>
                  <a:pt x="804" y="1500"/>
                  <a:pt x="750" y="1500"/>
                </a:cubicBezTo>
                <a:close/>
                <a:moveTo>
                  <a:pt x="638" y="1492"/>
                </a:moveTo>
                <a:cubicBezTo>
                  <a:pt x="638" y="1492"/>
                  <a:pt x="637" y="1492"/>
                  <a:pt x="637" y="1492"/>
                </a:cubicBezTo>
                <a:cubicBezTo>
                  <a:pt x="637" y="1491"/>
                  <a:pt x="637" y="1491"/>
                  <a:pt x="637" y="1491"/>
                </a:cubicBezTo>
                <a:cubicBezTo>
                  <a:pt x="634" y="1491"/>
                  <a:pt x="632" y="1490"/>
                  <a:pt x="631" y="1488"/>
                </a:cubicBezTo>
                <a:cubicBezTo>
                  <a:pt x="630" y="1486"/>
                  <a:pt x="629" y="1484"/>
                  <a:pt x="630" y="1482"/>
                </a:cubicBezTo>
                <a:cubicBezTo>
                  <a:pt x="630" y="1477"/>
                  <a:pt x="634" y="1474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39" y="1475"/>
                  <a:pt x="639" y="1475"/>
                  <a:pt x="639" y="1475"/>
                </a:cubicBezTo>
                <a:cubicBezTo>
                  <a:pt x="641" y="1475"/>
                  <a:pt x="643" y="1476"/>
                  <a:pt x="645" y="1478"/>
                </a:cubicBezTo>
                <a:cubicBezTo>
                  <a:pt x="646" y="1480"/>
                  <a:pt x="647" y="1482"/>
                  <a:pt x="646" y="1484"/>
                </a:cubicBezTo>
                <a:cubicBezTo>
                  <a:pt x="646" y="1489"/>
                  <a:pt x="642" y="1492"/>
                  <a:pt x="638" y="1492"/>
                </a:cubicBezTo>
                <a:close/>
                <a:moveTo>
                  <a:pt x="593" y="1484"/>
                </a:moveTo>
                <a:cubicBezTo>
                  <a:pt x="593" y="1484"/>
                  <a:pt x="592" y="1483"/>
                  <a:pt x="592" y="1483"/>
                </a:cubicBezTo>
                <a:cubicBezTo>
                  <a:pt x="577" y="1480"/>
                  <a:pt x="562" y="1476"/>
                  <a:pt x="547" y="1472"/>
                </a:cubicBezTo>
                <a:cubicBezTo>
                  <a:pt x="545" y="1472"/>
                  <a:pt x="543" y="1470"/>
                  <a:pt x="542" y="1468"/>
                </a:cubicBezTo>
                <a:cubicBezTo>
                  <a:pt x="541" y="1466"/>
                  <a:pt x="541" y="1464"/>
                  <a:pt x="541" y="1462"/>
                </a:cubicBezTo>
                <a:cubicBezTo>
                  <a:pt x="543" y="1458"/>
                  <a:pt x="547" y="1455"/>
                  <a:pt x="552" y="1456"/>
                </a:cubicBezTo>
                <a:cubicBezTo>
                  <a:pt x="566" y="1460"/>
                  <a:pt x="581" y="1464"/>
                  <a:pt x="595" y="1467"/>
                </a:cubicBezTo>
                <a:cubicBezTo>
                  <a:pt x="597" y="1467"/>
                  <a:pt x="599" y="1469"/>
                  <a:pt x="601" y="1470"/>
                </a:cubicBezTo>
                <a:cubicBezTo>
                  <a:pt x="602" y="1472"/>
                  <a:pt x="602" y="1475"/>
                  <a:pt x="602" y="1477"/>
                </a:cubicBezTo>
                <a:cubicBezTo>
                  <a:pt x="601" y="1481"/>
                  <a:pt x="597" y="1484"/>
                  <a:pt x="593" y="1484"/>
                </a:cubicBezTo>
                <a:close/>
                <a:moveTo>
                  <a:pt x="952" y="1472"/>
                </a:moveTo>
                <a:cubicBezTo>
                  <a:pt x="948" y="1472"/>
                  <a:pt x="945" y="1470"/>
                  <a:pt x="944" y="1466"/>
                </a:cubicBezTo>
                <a:cubicBezTo>
                  <a:pt x="943" y="1464"/>
                  <a:pt x="943" y="1462"/>
                  <a:pt x="944" y="1460"/>
                </a:cubicBezTo>
                <a:cubicBezTo>
                  <a:pt x="946" y="1458"/>
                  <a:pt x="947" y="1456"/>
                  <a:pt x="949" y="1456"/>
                </a:cubicBezTo>
                <a:cubicBezTo>
                  <a:pt x="964" y="1452"/>
                  <a:pt x="978" y="1447"/>
                  <a:pt x="992" y="1442"/>
                </a:cubicBezTo>
                <a:cubicBezTo>
                  <a:pt x="996" y="1441"/>
                  <a:pt x="1001" y="1443"/>
                  <a:pt x="1003" y="1447"/>
                </a:cubicBezTo>
                <a:cubicBezTo>
                  <a:pt x="1005" y="1452"/>
                  <a:pt x="1002" y="1457"/>
                  <a:pt x="998" y="1458"/>
                </a:cubicBezTo>
                <a:cubicBezTo>
                  <a:pt x="983" y="1463"/>
                  <a:pt x="969" y="1468"/>
                  <a:pt x="954" y="1472"/>
                </a:cubicBezTo>
                <a:cubicBezTo>
                  <a:pt x="954" y="1472"/>
                  <a:pt x="954" y="1472"/>
                  <a:pt x="954" y="1472"/>
                </a:cubicBezTo>
                <a:cubicBezTo>
                  <a:pt x="953" y="1472"/>
                  <a:pt x="953" y="1472"/>
                  <a:pt x="952" y="1472"/>
                </a:cubicBezTo>
                <a:close/>
                <a:moveTo>
                  <a:pt x="506" y="1459"/>
                </a:moveTo>
                <a:cubicBezTo>
                  <a:pt x="505" y="1459"/>
                  <a:pt x="504" y="1459"/>
                  <a:pt x="504" y="1459"/>
                </a:cubicBezTo>
                <a:cubicBezTo>
                  <a:pt x="486" y="1453"/>
                  <a:pt x="468" y="1446"/>
                  <a:pt x="451" y="1438"/>
                </a:cubicBezTo>
                <a:cubicBezTo>
                  <a:pt x="399" y="1415"/>
                  <a:pt x="348" y="1386"/>
                  <a:pt x="302" y="1352"/>
                </a:cubicBezTo>
                <a:cubicBezTo>
                  <a:pt x="302" y="1352"/>
                  <a:pt x="302" y="1352"/>
                  <a:pt x="302" y="1352"/>
                </a:cubicBezTo>
                <a:cubicBezTo>
                  <a:pt x="298" y="1349"/>
                  <a:pt x="298" y="1344"/>
                  <a:pt x="300" y="1340"/>
                </a:cubicBezTo>
                <a:cubicBezTo>
                  <a:pt x="303" y="1336"/>
                  <a:pt x="309" y="1336"/>
                  <a:pt x="312" y="1338"/>
                </a:cubicBezTo>
                <a:cubicBezTo>
                  <a:pt x="358" y="1372"/>
                  <a:pt x="406" y="1400"/>
                  <a:pt x="458" y="1423"/>
                </a:cubicBezTo>
                <a:cubicBezTo>
                  <a:pt x="475" y="1430"/>
                  <a:pt x="492" y="1437"/>
                  <a:pt x="509" y="1443"/>
                </a:cubicBezTo>
                <a:cubicBezTo>
                  <a:pt x="514" y="1444"/>
                  <a:pt x="516" y="1449"/>
                  <a:pt x="514" y="1453"/>
                </a:cubicBezTo>
                <a:cubicBezTo>
                  <a:pt x="513" y="1457"/>
                  <a:pt x="510" y="1459"/>
                  <a:pt x="506" y="1459"/>
                </a:cubicBezTo>
                <a:close/>
                <a:moveTo>
                  <a:pt x="1037" y="1442"/>
                </a:moveTo>
                <a:cubicBezTo>
                  <a:pt x="1034" y="1442"/>
                  <a:pt x="1031" y="1440"/>
                  <a:pt x="1029" y="1437"/>
                </a:cubicBezTo>
                <a:cubicBezTo>
                  <a:pt x="1028" y="1433"/>
                  <a:pt x="1030" y="1428"/>
                  <a:pt x="1034" y="1426"/>
                </a:cubicBezTo>
                <a:cubicBezTo>
                  <a:pt x="1038" y="1424"/>
                  <a:pt x="1043" y="1426"/>
                  <a:pt x="1045" y="1431"/>
                </a:cubicBezTo>
                <a:cubicBezTo>
                  <a:pt x="1047" y="1435"/>
                  <a:pt x="1045" y="1440"/>
                  <a:pt x="1040" y="1442"/>
                </a:cubicBezTo>
                <a:cubicBezTo>
                  <a:pt x="1039" y="1442"/>
                  <a:pt x="1038" y="1442"/>
                  <a:pt x="1037" y="1442"/>
                </a:cubicBezTo>
                <a:close/>
                <a:moveTo>
                  <a:pt x="1078" y="1423"/>
                </a:moveTo>
                <a:cubicBezTo>
                  <a:pt x="1075" y="1423"/>
                  <a:pt x="1072" y="1422"/>
                  <a:pt x="1071" y="1419"/>
                </a:cubicBezTo>
                <a:cubicBezTo>
                  <a:pt x="1069" y="1415"/>
                  <a:pt x="1070" y="1409"/>
                  <a:pt x="1075" y="1407"/>
                </a:cubicBezTo>
                <a:cubicBezTo>
                  <a:pt x="1139" y="1376"/>
                  <a:pt x="1198" y="1335"/>
                  <a:pt x="1250" y="1286"/>
                </a:cubicBezTo>
                <a:cubicBezTo>
                  <a:pt x="1253" y="1283"/>
                  <a:pt x="1255" y="1281"/>
                  <a:pt x="1257" y="1279"/>
                </a:cubicBezTo>
                <a:cubicBezTo>
                  <a:pt x="1260" y="1276"/>
                  <a:pt x="1266" y="1276"/>
                  <a:pt x="1269" y="1280"/>
                </a:cubicBezTo>
                <a:cubicBezTo>
                  <a:pt x="1270" y="1281"/>
                  <a:pt x="1271" y="1283"/>
                  <a:pt x="1271" y="1286"/>
                </a:cubicBezTo>
                <a:cubicBezTo>
                  <a:pt x="1271" y="1288"/>
                  <a:pt x="1270" y="1290"/>
                  <a:pt x="1269" y="1292"/>
                </a:cubicBezTo>
                <a:cubicBezTo>
                  <a:pt x="1267" y="1294"/>
                  <a:pt x="1264" y="1296"/>
                  <a:pt x="1262" y="1298"/>
                </a:cubicBezTo>
                <a:cubicBezTo>
                  <a:pt x="1208" y="1348"/>
                  <a:pt x="1148" y="1390"/>
                  <a:pt x="1082" y="1423"/>
                </a:cubicBezTo>
                <a:cubicBezTo>
                  <a:pt x="1082" y="1423"/>
                  <a:pt x="1082" y="1423"/>
                  <a:pt x="1082" y="1423"/>
                </a:cubicBezTo>
                <a:cubicBezTo>
                  <a:pt x="1081" y="1423"/>
                  <a:pt x="1080" y="1423"/>
                  <a:pt x="1078" y="1423"/>
                </a:cubicBezTo>
                <a:close/>
                <a:moveTo>
                  <a:pt x="272" y="1325"/>
                </a:moveTo>
                <a:cubicBezTo>
                  <a:pt x="270" y="1325"/>
                  <a:pt x="268" y="1325"/>
                  <a:pt x="266" y="1323"/>
                </a:cubicBezTo>
                <a:cubicBezTo>
                  <a:pt x="265" y="1322"/>
                  <a:pt x="264" y="1320"/>
                  <a:pt x="263" y="1318"/>
                </a:cubicBezTo>
                <a:cubicBezTo>
                  <a:pt x="263" y="1315"/>
                  <a:pt x="264" y="1313"/>
                  <a:pt x="265" y="1312"/>
                </a:cubicBezTo>
                <a:cubicBezTo>
                  <a:pt x="268" y="1308"/>
                  <a:pt x="274" y="1308"/>
                  <a:pt x="277" y="1310"/>
                </a:cubicBezTo>
                <a:cubicBezTo>
                  <a:pt x="281" y="1314"/>
                  <a:pt x="281" y="1319"/>
                  <a:pt x="278" y="1322"/>
                </a:cubicBezTo>
                <a:cubicBezTo>
                  <a:pt x="277" y="1324"/>
                  <a:pt x="274" y="1325"/>
                  <a:pt x="272" y="1325"/>
                </a:cubicBezTo>
                <a:close/>
                <a:moveTo>
                  <a:pt x="238" y="1295"/>
                </a:moveTo>
                <a:cubicBezTo>
                  <a:pt x="236" y="1295"/>
                  <a:pt x="234" y="1294"/>
                  <a:pt x="232" y="1293"/>
                </a:cubicBezTo>
                <a:cubicBezTo>
                  <a:pt x="226" y="1287"/>
                  <a:pt x="219" y="1280"/>
                  <a:pt x="213" y="1274"/>
                </a:cubicBezTo>
                <a:cubicBezTo>
                  <a:pt x="209" y="1270"/>
                  <a:pt x="205" y="1265"/>
                  <a:pt x="200" y="1260"/>
                </a:cubicBezTo>
                <a:cubicBezTo>
                  <a:pt x="200" y="1260"/>
                  <a:pt x="200" y="1260"/>
                  <a:pt x="200" y="1260"/>
                </a:cubicBezTo>
                <a:cubicBezTo>
                  <a:pt x="197" y="1257"/>
                  <a:pt x="197" y="1251"/>
                  <a:pt x="201" y="1248"/>
                </a:cubicBezTo>
                <a:cubicBezTo>
                  <a:pt x="204" y="1245"/>
                  <a:pt x="209" y="1245"/>
                  <a:pt x="213" y="1249"/>
                </a:cubicBezTo>
                <a:cubicBezTo>
                  <a:pt x="217" y="1254"/>
                  <a:pt x="221" y="1258"/>
                  <a:pt x="226" y="1262"/>
                </a:cubicBezTo>
                <a:cubicBezTo>
                  <a:pt x="232" y="1269"/>
                  <a:pt x="238" y="1275"/>
                  <a:pt x="244" y="1281"/>
                </a:cubicBezTo>
                <a:cubicBezTo>
                  <a:pt x="246" y="1282"/>
                  <a:pt x="247" y="1284"/>
                  <a:pt x="247" y="1287"/>
                </a:cubicBezTo>
                <a:cubicBezTo>
                  <a:pt x="247" y="1289"/>
                  <a:pt x="246" y="1291"/>
                  <a:pt x="244" y="1293"/>
                </a:cubicBezTo>
                <a:cubicBezTo>
                  <a:pt x="243" y="1294"/>
                  <a:pt x="240" y="1295"/>
                  <a:pt x="238" y="1295"/>
                </a:cubicBezTo>
                <a:close/>
                <a:moveTo>
                  <a:pt x="1294" y="1262"/>
                </a:moveTo>
                <a:cubicBezTo>
                  <a:pt x="1292" y="1262"/>
                  <a:pt x="1290" y="1261"/>
                  <a:pt x="1289" y="1259"/>
                </a:cubicBezTo>
                <a:cubicBezTo>
                  <a:pt x="1287" y="1258"/>
                  <a:pt x="1286" y="1256"/>
                  <a:pt x="1286" y="1253"/>
                </a:cubicBezTo>
                <a:cubicBezTo>
                  <a:pt x="1286" y="1251"/>
                  <a:pt x="1287" y="1249"/>
                  <a:pt x="1288" y="1247"/>
                </a:cubicBezTo>
                <a:cubicBezTo>
                  <a:pt x="1298" y="1237"/>
                  <a:pt x="1308" y="1225"/>
                  <a:pt x="1318" y="1214"/>
                </a:cubicBezTo>
                <a:cubicBezTo>
                  <a:pt x="1320" y="1210"/>
                  <a:pt x="1326" y="1210"/>
                  <a:pt x="1330" y="1212"/>
                </a:cubicBezTo>
                <a:cubicBezTo>
                  <a:pt x="1331" y="1214"/>
                  <a:pt x="1332" y="1216"/>
                  <a:pt x="1333" y="1218"/>
                </a:cubicBezTo>
                <a:cubicBezTo>
                  <a:pt x="1333" y="1220"/>
                  <a:pt x="1332" y="1223"/>
                  <a:pt x="1331" y="1224"/>
                </a:cubicBezTo>
                <a:cubicBezTo>
                  <a:pt x="1321" y="1236"/>
                  <a:pt x="1311" y="1248"/>
                  <a:pt x="1301" y="1259"/>
                </a:cubicBezTo>
                <a:cubicBezTo>
                  <a:pt x="1299" y="1261"/>
                  <a:pt x="1297" y="1262"/>
                  <a:pt x="1294" y="1262"/>
                </a:cubicBezTo>
                <a:close/>
                <a:moveTo>
                  <a:pt x="177" y="1229"/>
                </a:moveTo>
                <a:cubicBezTo>
                  <a:pt x="174" y="1229"/>
                  <a:pt x="172" y="1228"/>
                  <a:pt x="170" y="1226"/>
                </a:cubicBezTo>
                <a:cubicBezTo>
                  <a:pt x="122" y="1167"/>
                  <a:pt x="83" y="1103"/>
                  <a:pt x="55" y="1033"/>
                </a:cubicBezTo>
                <a:cubicBezTo>
                  <a:pt x="55" y="1032"/>
                  <a:pt x="54" y="1031"/>
                  <a:pt x="54" y="1030"/>
                </a:cubicBezTo>
                <a:cubicBezTo>
                  <a:pt x="52" y="1025"/>
                  <a:pt x="54" y="1021"/>
                  <a:pt x="58" y="1019"/>
                </a:cubicBezTo>
                <a:cubicBezTo>
                  <a:pt x="63" y="1017"/>
                  <a:pt x="68" y="1019"/>
                  <a:pt x="69" y="1023"/>
                </a:cubicBezTo>
                <a:cubicBezTo>
                  <a:pt x="70" y="1024"/>
                  <a:pt x="70" y="1025"/>
                  <a:pt x="70" y="1026"/>
                </a:cubicBezTo>
                <a:cubicBezTo>
                  <a:pt x="71" y="1027"/>
                  <a:pt x="71" y="1027"/>
                  <a:pt x="71" y="1027"/>
                </a:cubicBezTo>
                <a:cubicBezTo>
                  <a:pt x="98" y="1095"/>
                  <a:pt x="136" y="1158"/>
                  <a:pt x="183" y="1215"/>
                </a:cubicBezTo>
                <a:cubicBezTo>
                  <a:pt x="186" y="1219"/>
                  <a:pt x="186" y="1224"/>
                  <a:pt x="182" y="1227"/>
                </a:cubicBezTo>
                <a:cubicBezTo>
                  <a:pt x="180" y="1228"/>
                  <a:pt x="179" y="1229"/>
                  <a:pt x="177" y="1229"/>
                </a:cubicBezTo>
                <a:close/>
                <a:moveTo>
                  <a:pt x="1352" y="1192"/>
                </a:moveTo>
                <a:cubicBezTo>
                  <a:pt x="1350" y="1192"/>
                  <a:pt x="1348" y="1191"/>
                  <a:pt x="1347" y="1190"/>
                </a:cubicBezTo>
                <a:cubicBezTo>
                  <a:pt x="1343" y="1187"/>
                  <a:pt x="1342" y="1182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5" y="1178"/>
                  <a:pt x="1345" y="1178"/>
                  <a:pt x="1345" y="1178"/>
                </a:cubicBezTo>
                <a:cubicBezTo>
                  <a:pt x="1348" y="1174"/>
                  <a:pt x="1353" y="1174"/>
                  <a:pt x="1357" y="1176"/>
                </a:cubicBezTo>
                <a:cubicBezTo>
                  <a:pt x="1360" y="1179"/>
                  <a:pt x="1361" y="1184"/>
                  <a:pt x="1359" y="1188"/>
                </a:cubicBezTo>
                <a:cubicBezTo>
                  <a:pt x="1357" y="1190"/>
                  <a:pt x="1354" y="1192"/>
                  <a:pt x="1352" y="1192"/>
                </a:cubicBezTo>
                <a:close/>
                <a:moveTo>
                  <a:pt x="1377" y="1154"/>
                </a:moveTo>
                <a:cubicBezTo>
                  <a:pt x="1375" y="1154"/>
                  <a:pt x="1374" y="1154"/>
                  <a:pt x="1373" y="1153"/>
                </a:cubicBezTo>
                <a:cubicBezTo>
                  <a:pt x="1369" y="1150"/>
                  <a:pt x="1367" y="1145"/>
                  <a:pt x="1370" y="1141"/>
                </a:cubicBezTo>
                <a:cubicBezTo>
                  <a:pt x="1387" y="1114"/>
                  <a:pt x="1402" y="1086"/>
                  <a:pt x="1416" y="1057"/>
                </a:cubicBezTo>
                <a:cubicBezTo>
                  <a:pt x="1433" y="1019"/>
                  <a:pt x="1448" y="978"/>
                  <a:pt x="1459" y="937"/>
                </a:cubicBezTo>
                <a:cubicBezTo>
                  <a:pt x="1460" y="932"/>
                  <a:pt x="1465" y="930"/>
                  <a:pt x="1469" y="931"/>
                </a:cubicBezTo>
                <a:cubicBezTo>
                  <a:pt x="1474" y="932"/>
                  <a:pt x="1476" y="937"/>
                  <a:pt x="1475" y="941"/>
                </a:cubicBezTo>
                <a:cubicBezTo>
                  <a:pt x="1464" y="983"/>
                  <a:pt x="1449" y="1025"/>
                  <a:pt x="1431" y="1064"/>
                </a:cubicBezTo>
                <a:cubicBezTo>
                  <a:pt x="1417" y="1094"/>
                  <a:pt x="1402" y="1123"/>
                  <a:pt x="1384" y="1150"/>
                </a:cubicBezTo>
                <a:cubicBezTo>
                  <a:pt x="1383" y="1153"/>
                  <a:pt x="1380" y="1154"/>
                  <a:pt x="1377" y="1154"/>
                </a:cubicBezTo>
                <a:close/>
                <a:moveTo>
                  <a:pt x="46" y="993"/>
                </a:moveTo>
                <a:cubicBezTo>
                  <a:pt x="42" y="993"/>
                  <a:pt x="39" y="990"/>
                  <a:pt x="38" y="987"/>
                </a:cubicBezTo>
                <a:cubicBezTo>
                  <a:pt x="37" y="985"/>
                  <a:pt x="37" y="982"/>
                  <a:pt x="38" y="980"/>
                </a:cubicBezTo>
                <a:cubicBezTo>
                  <a:pt x="39" y="978"/>
                  <a:pt x="41" y="977"/>
                  <a:pt x="43" y="976"/>
                </a:cubicBezTo>
                <a:cubicBezTo>
                  <a:pt x="48" y="975"/>
                  <a:pt x="52" y="977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4" y="981"/>
                  <a:pt x="54" y="981"/>
                  <a:pt x="54" y="981"/>
                </a:cubicBezTo>
                <a:cubicBezTo>
                  <a:pt x="55" y="986"/>
                  <a:pt x="53" y="991"/>
                  <a:pt x="49" y="992"/>
                </a:cubicBezTo>
                <a:cubicBezTo>
                  <a:pt x="48" y="992"/>
                  <a:pt x="47" y="993"/>
                  <a:pt x="46" y="993"/>
                </a:cubicBezTo>
                <a:close/>
                <a:moveTo>
                  <a:pt x="33" y="949"/>
                </a:moveTo>
                <a:cubicBezTo>
                  <a:pt x="29" y="949"/>
                  <a:pt x="26" y="947"/>
                  <a:pt x="25" y="943"/>
                </a:cubicBezTo>
                <a:cubicBezTo>
                  <a:pt x="21" y="928"/>
                  <a:pt x="17" y="913"/>
                  <a:pt x="14" y="898"/>
                </a:cubicBezTo>
                <a:cubicBezTo>
                  <a:pt x="14" y="896"/>
                  <a:pt x="14" y="894"/>
                  <a:pt x="16" y="892"/>
                </a:cubicBezTo>
                <a:cubicBezTo>
                  <a:pt x="17" y="890"/>
                  <a:pt x="19" y="889"/>
                  <a:pt x="21" y="888"/>
                </a:cubicBezTo>
                <a:cubicBezTo>
                  <a:pt x="26" y="887"/>
                  <a:pt x="30" y="891"/>
                  <a:pt x="31" y="895"/>
                </a:cubicBezTo>
                <a:cubicBezTo>
                  <a:pt x="34" y="910"/>
                  <a:pt x="37" y="924"/>
                  <a:pt x="41" y="939"/>
                </a:cubicBezTo>
                <a:cubicBezTo>
                  <a:pt x="42" y="943"/>
                  <a:pt x="40" y="948"/>
                  <a:pt x="35" y="949"/>
                </a:cubicBezTo>
                <a:cubicBezTo>
                  <a:pt x="34" y="949"/>
                  <a:pt x="34" y="949"/>
                  <a:pt x="33" y="949"/>
                </a:cubicBezTo>
                <a:close/>
                <a:moveTo>
                  <a:pt x="1477" y="903"/>
                </a:moveTo>
                <a:cubicBezTo>
                  <a:pt x="1477" y="903"/>
                  <a:pt x="1476" y="903"/>
                  <a:pt x="1476" y="903"/>
                </a:cubicBezTo>
                <a:cubicBezTo>
                  <a:pt x="1473" y="903"/>
                  <a:pt x="1471" y="901"/>
                  <a:pt x="1470" y="900"/>
                </a:cubicBezTo>
                <a:cubicBezTo>
                  <a:pt x="1469" y="898"/>
                  <a:pt x="1468" y="895"/>
                  <a:pt x="1469" y="893"/>
                </a:cubicBezTo>
                <a:cubicBezTo>
                  <a:pt x="1472" y="879"/>
                  <a:pt x="1474" y="864"/>
                  <a:pt x="1476" y="849"/>
                </a:cubicBezTo>
                <a:cubicBezTo>
                  <a:pt x="1477" y="845"/>
                  <a:pt x="1481" y="841"/>
                  <a:pt x="1486" y="842"/>
                </a:cubicBezTo>
                <a:cubicBezTo>
                  <a:pt x="1488" y="842"/>
                  <a:pt x="1490" y="843"/>
                  <a:pt x="1491" y="845"/>
                </a:cubicBezTo>
                <a:cubicBezTo>
                  <a:pt x="1493" y="847"/>
                  <a:pt x="1493" y="849"/>
                  <a:pt x="1493" y="851"/>
                </a:cubicBezTo>
                <a:cubicBezTo>
                  <a:pt x="1491" y="866"/>
                  <a:pt x="1488" y="882"/>
                  <a:pt x="1486" y="897"/>
                </a:cubicBezTo>
                <a:cubicBezTo>
                  <a:pt x="1485" y="897"/>
                  <a:pt x="1485" y="897"/>
                  <a:pt x="1485" y="897"/>
                </a:cubicBezTo>
                <a:cubicBezTo>
                  <a:pt x="1485" y="901"/>
                  <a:pt x="1481" y="903"/>
                  <a:pt x="1477" y="903"/>
                </a:cubicBezTo>
                <a:close/>
                <a:moveTo>
                  <a:pt x="15" y="861"/>
                </a:moveTo>
                <a:cubicBezTo>
                  <a:pt x="11" y="861"/>
                  <a:pt x="7" y="857"/>
                  <a:pt x="7" y="853"/>
                </a:cubicBezTo>
                <a:cubicBezTo>
                  <a:pt x="2" y="819"/>
                  <a:pt x="0" y="784"/>
                  <a:pt x="0" y="750"/>
                </a:cubicBezTo>
                <a:cubicBezTo>
                  <a:pt x="0" y="708"/>
                  <a:pt x="3" y="666"/>
                  <a:pt x="10" y="625"/>
                </a:cubicBezTo>
                <a:cubicBezTo>
                  <a:pt x="11" y="621"/>
                  <a:pt x="15" y="618"/>
                  <a:pt x="20" y="618"/>
                </a:cubicBezTo>
                <a:cubicBezTo>
                  <a:pt x="24" y="619"/>
                  <a:pt x="28" y="624"/>
                  <a:pt x="27" y="628"/>
                </a:cubicBezTo>
                <a:cubicBezTo>
                  <a:pt x="20" y="668"/>
                  <a:pt x="17" y="709"/>
                  <a:pt x="17" y="750"/>
                </a:cubicBezTo>
                <a:cubicBezTo>
                  <a:pt x="17" y="784"/>
                  <a:pt x="19" y="818"/>
                  <a:pt x="24" y="851"/>
                </a:cubicBezTo>
                <a:cubicBezTo>
                  <a:pt x="24" y="856"/>
                  <a:pt x="21" y="860"/>
                  <a:pt x="16" y="861"/>
                </a:cubicBezTo>
                <a:cubicBezTo>
                  <a:pt x="16" y="861"/>
                  <a:pt x="16" y="861"/>
                  <a:pt x="15" y="861"/>
                </a:cubicBezTo>
                <a:close/>
                <a:moveTo>
                  <a:pt x="1489" y="814"/>
                </a:moveTo>
                <a:cubicBezTo>
                  <a:pt x="1489" y="814"/>
                  <a:pt x="1489" y="814"/>
                  <a:pt x="1489" y="814"/>
                </a:cubicBezTo>
                <a:cubicBezTo>
                  <a:pt x="1486" y="814"/>
                  <a:pt x="1484" y="813"/>
                  <a:pt x="1483" y="811"/>
                </a:cubicBezTo>
                <a:cubicBezTo>
                  <a:pt x="1481" y="809"/>
                  <a:pt x="1481" y="807"/>
                  <a:pt x="1481" y="805"/>
                </a:cubicBezTo>
                <a:cubicBezTo>
                  <a:pt x="1481" y="800"/>
                  <a:pt x="1485" y="796"/>
                  <a:pt x="1490" y="797"/>
                </a:cubicBezTo>
                <a:cubicBezTo>
                  <a:pt x="1495" y="797"/>
                  <a:pt x="1498" y="801"/>
                  <a:pt x="1498" y="806"/>
                </a:cubicBezTo>
                <a:cubicBezTo>
                  <a:pt x="1497" y="810"/>
                  <a:pt x="1494" y="814"/>
                  <a:pt x="1489" y="814"/>
                </a:cubicBezTo>
                <a:close/>
                <a:moveTo>
                  <a:pt x="1491" y="725"/>
                </a:moveTo>
                <a:cubicBezTo>
                  <a:pt x="1486" y="725"/>
                  <a:pt x="1482" y="721"/>
                  <a:pt x="1482" y="716"/>
                </a:cubicBezTo>
                <a:cubicBezTo>
                  <a:pt x="1481" y="702"/>
                  <a:pt x="1480" y="687"/>
                  <a:pt x="1479" y="672"/>
                </a:cubicBezTo>
                <a:cubicBezTo>
                  <a:pt x="1479" y="670"/>
                  <a:pt x="1479" y="667"/>
                  <a:pt x="1481" y="666"/>
                </a:cubicBezTo>
                <a:cubicBezTo>
                  <a:pt x="1482" y="664"/>
                  <a:pt x="1484" y="663"/>
                  <a:pt x="1486" y="663"/>
                </a:cubicBezTo>
                <a:cubicBezTo>
                  <a:pt x="1491" y="662"/>
                  <a:pt x="1495" y="665"/>
                  <a:pt x="1496" y="670"/>
                </a:cubicBezTo>
                <a:cubicBezTo>
                  <a:pt x="1497" y="685"/>
                  <a:pt x="1498" y="700"/>
                  <a:pt x="1499" y="716"/>
                </a:cubicBezTo>
                <a:cubicBezTo>
                  <a:pt x="1499" y="720"/>
                  <a:pt x="1496" y="724"/>
                  <a:pt x="1491" y="725"/>
                </a:cubicBezTo>
                <a:cubicBezTo>
                  <a:pt x="1491" y="725"/>
                  <a:pt x="1491" y="725"/>
                  <a:pt x="1491" y="725"/>
                </a:cubicBezTo>
                <a:close/>
                <a:moveTo>
                  <a:pt x="1481" y="635"/>
                </a:moveTo>
                <a:cubicBezTo>
                  <a:pt x="1477" y="635"/>
                  <a:pt x="1473" y="632"/>
                  <a:pt x="1473" y="628"/>
                </a:cubicBezTo>
                <a:cubicBezTo>
                  <a:pt x="1472" y="625"/>
                  <a:pt x="1473" y="623"/>
                  <a:pt x="1474" y="621"/>
                </a:cubicBezTo>
                <a:cubicBezTo>
                  <a:pt x="1475" y="619"/>
                  <a:pt x="1477" y="618"/>
                  <a:pt x="1480" y="618"/>
                </a:cubicBezTo>
                <a:cubicBezTo>
                  <a:pt x="1484" y="617"/>
                  <a:pt x="1489" y="620"/>
                  <a:pt x="1489" y="625"/>
                </a:cubicBezTo>
                <a:cubicBezTo>
                  <a:pt x="1490" y="627"/>
                  <a:pt x="1489" y="629"/>
                  <a:pt x="1488" y="631"/>
                </a:cubicBezTo>
                <a:cubicBezTo>
                  <a:pt x="1487" y="633"/>
                  <a:pt x="1485" y="634"/>
                  <a:pt x="1482" y="635"/>
                </a:cubicBezTo>
                <a:cubicBezTo>
                  <a:pt x="1482" y="635"/>
                  <a:pt x="1482" y="635"/>
                  <a:pt x="1481" y="635"/>
                </a:cubicBezTo>
                <a:close/>
                <a:moveTo>
                  <a:pt x="27" y="591"/>
                </a:move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7" y="591"/>
                  <a:pt x="27" y="591"/>
                </a:cubicBezTo>
                <a:cubicBezTo>
                  <a:pt x="27" y="591"/>
                  <a:pt x="26" y="591"/>
                  <a:pt x="25" y="591"/>
                </a:cubicBezTo>
                <a:cubicBezTo>
                  <a:pt x="21" y="590"/>
                  <a:pt x="18" y="585"/>
                  <a:pt x="19" y="580"/>
                </a:cubicBezTo>
                <a:cubicBezTo>
                  <a:pt x="20" y="576"/>
                  <a:pt x="25" y="573"/>
                  <a:pt x="29" y="574"/>
                </a:cubicBezTo>
                <a:cubicBezTo>
                  <a:pt x="34" y="575"/>
                  <a:pt x="37" y="580"/>
                  <a:pt x="35" y="584"/>
                </a:cubicBezTo>
                <a:cubicBezTo>
                  <a:pt x="35" y="588"/>
                  <a:pt x="31" y="591"/>
                  <a:pt x="27" y="591"/>
                </a:cubicBezTo>
                <a:close/>
                <a:moveTo>
                  <a:pt x="1472" y="590"/>
                </a:moveTo>
                <a:cubicBezTo>
                  <a:pt x="1468" y="590"/>
                  <a:pt x="1465" y="588"/>
                  <a:pt x="1464" y="584"/>
                </a:cubicBezTo>
                <a:cubicBezTo>
                  <a:pt x="1453" y="535"/>
                  <a:pt x="1436" y="488"/>
                  <a:pt x="1416" y="443"/>
                </a:cubicBezTo>
                <a:cubicBezTo>
                  <a:pt x="1405" y="420"/>
                  <a:pt x="1394" y="398"/>
                  <a:pt x="1381" y="377"/>
                </a:cubicBezTo>
                <a:cubicBezTo>
                  <a:pt x="1379" y="373"/>
                  <a:pt x="1380" y="368"/>
                  <a:pt x="1384" y="365"/>
                </a:cubicBezTo>
                <a:cubicBezTo>
                  <a:pt x="1388" y="363"/>
                  <a:pt x="1393" y="364"/>
                  <a:pt x="1396" y="368"/>
                </a:cubicBezTo>
                <a:cubicBezTo>
                  <a:pt x="1408" y="390"/>
                  <a:pt x="1420" y="413"/>
                  <a:pt x="1431" y="436"/>
                </a:cubicBezTo>
                <a:cubicBezTo>
                  <a:pt x="1452" y="481"/>
                  <a:pt x="1469" y="530"/>
                  <a:pt x="1480" y="579"/>
                </a:cubicBezTo>
                <a:cubicBezTo>
                  <a:pt x="1480" y="580"/>
                  <a:pt x="1480" y="580"/>
                  <a:pt x="1480" y="580"/>
                </a:cubicBezTo>
                <a:cubicBezTo>
                  <a:pt x="1481" y="584"/>
                  <a:pt x="1479" y="589"/>
                  <a:pt x="1474" y="590"/>
                </a:cubicBezTo>
                <a:cubicBezTo>
                  <a:pt x="1473" y="590"/>
                  <a:pt x="1473" y="590"/>
                  <a:pt x="1472" y="590"/>
                </a:cubicBezTo>
                <a:close/>
                <a:moveTo>
                  <a:pt x="39" y="547"/>
                </a:moveTo>
                <a:cubicBezTo>
                  <a:pt x="38" y="547"/>
                  <a:pt x="37" y="547"/>
                  <a:pt x="36" y="547"/>
                </a:cubicBezTo>
                <a:cubicBezTo>
                  <a:pt x="34" y="546"/>
                  <a:pt x="32" y="545"/>
                  <a:pt x="31" y="543"/>
                </a:cubicBezTo>
                <a:cubicBezTo>
                  <a:pt x="30" y="541"/>
                  <a:pt x="30" y="538"/>
                  <a:pt x="31" y="536"/>
                </a:cubicBezTo>
                <a:cubicBezTo>
                  <a:pt x="35" y="522"/>
                  <a:pt x="40" y="507"/>
                  <a:pt x="45" y="493"/>
                </a:cubicBezTo>
                <a:cubicBezTo>
                  <a:pt x="47" y="488"/>
                  <a:pt x="52" y="486"/>
                  <a:pt x="56" y="488"/>
                </a:cubicBezTo>
                <a:cubicBezTo>
                  <a:pt x="60" y="489"/>
                  <a:pt x="63" y="494"/>
                  <a:pt x="61" y="499"/>
                </a:cubicBezTo>
                <a:cubicBezTo>
                  <a:pt x="56" y="513"/>
                  <a:pt x="51" y="527"/>
                  <a:pt x="47" y="541"/>
                </a:cubicBezTo>
                <a:cubicBezTo>
                  <a:pt x="46" y="545"/>
                  <a:pt x="42" y="547"/>
                  <a:pt x="39" y="547"/>
                </a:cubicBezTo>
                <a:close/>
                <a:moveTo>
                  <a:pt x="70" y="462"/>
                </a:moveTo>
                <a:cubicBezTo>
                  <a:pt x="69" y="462"/>
                  <a:pt x="67" y="462"/>
                  <a:pt x="66" y="461"/>
                </a:cubicBezTo>
                <a:cubicBezTo>
                  <a:pt x="64" y="461"/>
                  <a:pt x="63" y="459"/>
                  <a:pt x="62" y="457"/>
                </a:cubicBezTo>
                <a:cubicBezTo>
                  <a:pt x="61" y="455"/>
                  <a:pt x="61" y="452"/>
                  <a:pt x="62" y="450"/>
                </a:cubicBezTo>
                <a:cubicBezTo>
                  <a:pt x="93" y="380"/>
                  <a:pt x="134" y="316"/>
                  <a:pt x="184" y="258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7" y="254"/>
                  <a:pt x="193" y="254"/>
                  <a:pt x="196" y="257"/>
                </a:cubicBezTo>
                <a:cubicBezTo>
                  <a:pt x="199" y="260"/>
                  <a:pt x="200" y="265"/>
                  <a:pt x="197" y="269"/>
                </a:cubicBezTo>
                <a:cubicBezTo>
                  <a:pt x="147" y="325"/>
                  <a:pt x="107" y="389"/>
                  <a:pt x="78" y="457"/>
                </a:cubicBezTo>
                <a:cubicBezTo>
                  <a:pt x="76" y="460"/>
                  <a:pt x="73" y="462"/>
                  <a:pt x="70" y="462"/>
                </a:cubicBezTo>
                <a:close/>
                <a:moveTo>
                  <a:pt x="1364" y="343"/>
                </a:moveTo>
                <a:cubicBezTo>
                  <a:pt x="1364" y="343"/>
                  <a:pt x="1364" y="343"/>
                  <a:pt x="1364" y="343"/>
                </a:cubicBezTo>
                <a:cubicBezTo>
                  <a:pt x="1361" y="343"/>
                  <a:pt x="1359" y="341"/>
                  <a:pt x="1357" y="339"/>
                </a:cubicBezTo>
                <a:cubicBezTo>
                  <a:pt x="1349" y="327"/>
                  <a:pt x="1340" y="315"/>
                  <a:pt x="1331" y="303"/>
                </a:cubicBezTo>
                <a:cubicBezTo>
                  <a:pt x="1328" y="299"/>
                  <a:pt x="1329" y="294"/>
                  <a:pt x="1332" y="291"/>
                </a:cubicBezTo>
                <a:cubicBezTo>
                  <a:pt x="1336" y="288"/>
                  <a:pt x="1341" y="289"/>
                  <a:pt x="1344" y="293"/>
                </a:cubicBezTo>
                <a:cubicBezTo>
                  <a:pt x="1353" y="304"/>
                  <a:pt x="1362" y="317"/>
                  <a:pt x="1371" y="330"/>
                </a:cubicBezTo>
                <a:cubicBezTo>
                  <a:pt x="1371" y="330"/>
                  <a:pt x="1371" y="330"/>
                  <a:pt x="1371" y="330"/>
                </a:cubicBezTo>
                <a:cubicBezTo>
                  <a:pt x="1372" y="332"/>
                  <a:pt x="1373" y="334"/>
                  <a:pt x="1372" y="336"/>
                </a:cubicBezTo>
                <a:cubicBezTo>
                  <a:pt x="1372" y="338"/>
                  <a:pt x="1371" y="340"/>
                  <a:pt x="1369" y="341"/>
                </a:cubicBezTo>
                <a:cubicBezTo>
                  <a:pt x="1367" y="342"/>
                  <a:pt x="1366" y="343"/>
                  <a:pt x="1364" y="343"/>
                </a:cubicBezTo>
                <a:close/>
                <a:moveTo>
                  <a:pt x="1309" y="271"/>
                </a:moveTo>
                <a:cubicBezTo>
                  <a:pt x="1306" y="271"/>
                  <a:pt x="1304" y="270"/>
                  <a:pt x="1302" y="268"/>
                </a:cubicBezTo>
                <a:cubicBezTo>
                  <a:pt x="1301" y="267"/>
                  <a:pt x="1300" y="264"/>
                  <a:pt x="1300" y="262"/>
                </a:cubicBezTo>
                <a:cubicBezTo>
                  <a:pt x="1300" y="260"/>
                  <a:pt x="1301" y="258"/>
                  <a:pt x="1303" y="256"/>
                </a:cubicBezTo>
                <a:cubicBezTo>
                  <a:pt x="1307" y="253"/>
                  <a:pt x="1312" y="254"/>
                  <a:pt x="1315" y="257"/>
                </a:cubicBezTo>
                <a:cubicBezTo>
                  <a:pt x="1315" y="257"/>
                  <a:pt x="1315" y="257"/>
                  <a:pt x="1315" y="257"/>
                </a:cubicBezTo>
                <a:cubicBezTo>
                  <a:pt x="1318" y="261"/>
                  <a:pt x="1318" y="266"/>
                  <a:pt x="1314" y="269"/>
                </a:cubicBezTo>
                <a:cubicBezTo>
                  <a:pt x="1313" y="270"/>
                  <a:pt x="1311" y="271"/>
                  <a:pt x="1309" y="271"/>
                </a:cubicBezTo>
                <a:close/>
                <a:moveTo>
                  <a:pt x="221" y="238"/>
                </a:moveTo>
                <a:cubicBezTo>
                  <a:pt x="219" y="238"/>
                  <a:pt x="217" y="238"/>
                  <a:pt x="215" y="236"/>
                </a:cubicBezTo>
                <a:cubicBezTo>
                  <a:pt x="212" y="233"/>
                  <a:pt x="212" y="227"/>
                  <a:pt x="215" y="224"/>
                </a:cubicBezTo>
                <a:cubicBezTo>
                  <a:pt x="218" y="221"/>
                  <a:pt x="224" y="221"/>
                  <a:pt x="227" y="224"/>
                </a:cubicBezTo>
                <a:cubicBezTo>
                  <a:pt x="230" y="227"/>
                  <a:pt x="230" y="233"/>
                  <a:pt x="227" y="236"/>
                </a:cubicBezTo>
                <a:cubicBezTo>
                  <a:pt x="226" y="238"/>
                  <a:pt x="223" y="238"/>
                  <a:pt x="221" y="238"/>
                </a:cubicBezTo>
                <a:close/>
                <a:moveTo>
                  <a:pt x="1278" y="238"/>
                </a:moveTo>
                <a:cubicBezTo>
                  <a:pt x="1276" y="238"/>
                  <a:pt x="1274" y="237"/>
                  <a:pt x="1272" y="236"/>
                </a:cubicBezTo>
                <a:cubicBezTo>
                  <a:pt x="1265" y="228"/>
                  <a:pt x="1257" y="221"/>
                  <a:pt x="1250" y="214"/>
                </a:cubicBezTo>
                <a:cubicBezTo>
                  <a:pt x="1203" y="170"/>
                  <a:pt x="1150" y="133"/>
                  <a:pt x="1093" y="102"/>
                </a:cubicBezTo>
                <a:cubicBezTo>
                  <a:pt x="1091" y="101"/>
                  <a:pt x="1090" y="99"/>
                  <a:pt x="1089" y="97"/>
                </a:cubicBezTo>
                <a:cubicBezTo>
                  <a:pt x="1089" y="95"/>
                  <a:pt x="1089" y="93"/>
                  <a:pt x="1090" y="91"/>
                </a:cubicBezTo>
                <a:cubicBezTo>
                  <a:pt x="1092" y="87"/>
                  <a:pt x="1097" y="85"/>
                  <a:pt x="1101" y="87"/>
                </a:cubicBezTo>
                <a:cubicBezTo>
                  <a:pt x="1160" y="118"/>
                  <a:pt x="1214" y="157"/>
                  <a:pt x="1262" y="202"/>
                </a:cubicBezTo>
                <a:cubicBezTo>
                  <a:pt x="1269" y="209"/>
                  <a:pt x="1277" y="216"/>
                  <a:pt x="1284" y="224"/>
                </a:cubicBezTo>
                <a:cubicBezTo>
                  <a:pt x="1287" y="227"/>
                  <a:pt x="1287" y="232"/>
                  <a:pt x="1284" y="236"/>
                </a:cubicBezTo>
                <a:cubicBezTo>
                  <a:pt x="1282" y="237"/>
                  <a:pt x="1280" y="238"/>
                  <a:pt x="1278" y="238"/>
                </a:cubicBezTo>
                <a:close/>
                <a:moveTo>
                  <a:pt x="254" y="207"/>
                </a:moveTo>
                <a:cubicBezTo>
                  <a:pt x="251" y="207"/>
                  <a:pt x="249" y="206"/>
                  <a:pt x="247" y="204"/>
                </a:cubicBezTo>
                <a:cubicBezTo>
                  <a:pt x="246" y="203"/>
                  <a:pt x="245" y="201"/>
                  <a:pt x="245" y="198"/>
                </a:cubicBezTo>
                <a:cubicBezTo>
                  <a:pt x="245" y="196"/>
                  <a:pt x="246" y="194"/>
                  <a:pt x="248" y="192"/>
                </a:cubicBezTo>
                <a:cubicBezTo>
                  <a:pt x="259" y="182"/>
                  <a:pt x="271" y="172"/>
                  <a:pt x="283" y="163"/>
                </a:cubicBezTo>
                <a:cubicBezTo>
                  <a:pt x="287" y="160"/>
                  <a:pt x="292" y="161"/>
                  <a:pt x="295" y="164"/>
                </a:cubicBezTo>
                <a:cubicBezTo>
                  <a:pt x="298" y="168"/>
                  <a:pt x="297" y="173"/>
                  <a:pt x="294" y="176"/>
                </a:cubicBezTo>
                <a:cubicBezTo>
                  <a:pt x="282" y="185"/>
                  <a:pt x="270" y="195"/>
                  <a:pt x="259" y="205"/>
                </a:cubicBezTo>
                <a:cubicBezTo>
                  <a:pt x="258" y="206"/>
                  <a:pt x="256" y="207"/>
                  <a:pt x="254" y="207"/>
                </a:cubicBezTo>
                <a:close/>
                <a:moveTo>
                  <a:pt x="325" y="151"/>
                </a:moveTo>
                <a:cubicBezTo>
                  <a:pt x="322" y="151"/>
                  <a:pt x="319" y="150"/>
                  <a:pt x="318" y="147"/>
                </a:cubicBezTo>
                <a:cubicBezTo>
                  <a:pt x="316" y="145"/>
                  <a:pt x="316" y="143"/>
                  <a:pt x="316" y="141"/>
                </a:cubicBezTo>
                <a:cubicBezTo>
                  <a:pt x="317" y="139"/>
                  <a:pt x="318" y="137"/>
                  <a:pt x="320" y="135"/>
                </a:cubicBezTo>
                <a:cubicBezTo>
                  <a:pt x="361" y="106"/>
                  <a:pt x="405" y="82"/>
                  <a:pt x="451" y="62"/>
                </a:cubicBezTo>
                <a:cubicBezTo>
                  <a:pt x="475" y="52"/>
                  <a:pt x="499" y="42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4" y="34"/>
                  <a:pt x="524" y="34"/>
                  <a:pt x="524" y="34"/>
                </a:cubicBezTo>
                <a:cubicBezTo>
                  <a:pt x="529" y="33"/>
                  <a:pt x="533" y="36"/>
                  <a:pt x="535" y="40"/>
                </a:cubicBezTo>
                <a:cubicBezTo>
                  <a:pt x="536" y="44"/>
                  <a:pt x="534" y="49"/>
                  <a:pt x="529" y="51"/>
                </a:cubicBezTo>
                <a:cubicBezTo>
                  <a:pt x="505" y="58"/>
                  <a:pt x="481" y="67"/>
                  <a:pt x="458" y="77"/>
                </a:cubicBezTo>
                <a:cubicBezTo>
                  <a:pt x="413" y="97"/>
                  <a:pt x="370" y="121"/>
                  <a:pt x="329" y="149"/>
                </a:cubicBezTo>
                <a:cubicBezTo>
                  <a:pt x="328" y="150"/>
                  <a:pt x="326" y="151"/>
                  <a:pt x="325" y="151"/>
                </a:cubicBezTo>
                <a:close/>
                <a:moveTo>
                  <a:pt x="1057" y="83"/>
                </a:moveTo>
                <a:cubicBezTo>
                  <a:pt x="1056" y="83"/>
                  <a:pt x="1054" y="83"/>
                  <a:pt x="1053" y="82"/>
                </a:cubicBezTo>
                <a:cubicBezTo>
                  <a:pt x="1040" y="76"/>
                  <a:pt x="1026" y="70"/>
                  <a:pt x="1012" y="65"/>
                </a:cubicBezTo>
                <a:cubicBezTo>
                  <a:pt x="1008" y="64"/>
                  <a:pt x="1005" y="59"/>
                  <a:pt x="1007" y="54"/>
                </a:cubicBezTo>
                <a:cubicBezTo>
                  <a:pt x="1009" y="50"/>
                  <a:pt x="1014" y="48"/>
                  <a:pt x="1018" y="49"/>
                </a:cubicBezTo>
                <a:cubicBezTo>
                  <a:pt x="1032" y="55"/>
                  <a:pt x="1046" y="61"/>
                  <a:pt x="1060" y="67"/>
                </a:cubicBezTo>
                <a:cubicBezTo>
                  <a:pt x="1065" y="69"/>
                  <a:pt x="1066" y="74"/>
                  <a:pt x="1064" y="78"/>
                </a:cubicBezTo>
                <a:cubicBezTo>
                  <a:pt x="1063" y="81"/>
                  <a:pt x="1060" y="83"/>
                  <a:pt x="1057" y="83"/>
                </a:cubicBezTo>
                <a:close/>
                <a:moveTo>
                  <a:pt x="972" y="51"/>
                </a:moveTo>
                <a:cubicBezTo>
                  <a:pt x="971" y="51"/>
                  <a:pt x="971" y="51"/>
                  <a:pt x="970" y="50"/>
                </a:cubicBezTo>
                <a:cubicBezTo>
                  <a:pt x="968" y="50"/>
                  <a:pt x="966" y="48"/>
                  <a:pt x="965" y="46"/>
                </a:cubicBezTo>
                <a:cubicBezTo>
                  <a:pt x="964" y="44"/>
                  <a:pt x="964" y="42"/>
                  <a:pt x="964" y="40"/>
                </a:cubicBezTo>
                <a:cubicBezTo>
                  <a:pt x="966" y="35"/>
                  <a:pt x="970" y="33"/>
                  <a:pt x="975" y="34"/>
                </a:cubicBezTo>
                <a:cubicBezTo>
                  <a:pt x="979" y="36"/>
                  <a:pt x="982" y="40"/>
                  <a:pt x="980" y="45"/>
                </a:cubicBezTo>
                <a:cubicBezTo>
                  <a:pt x="979" y="48"/>
                  <a:pt x="976" y="51"/>
                  <a:pt x="972" y="51"/>
                </a:cubicBezTo>
                <a:close/>
                <a:moveTo>
                  <a:pt x="570" y="39"/>
                </a:moveTo>
                <a:cubicBezTo>
                  <a:pt x="570" y="39"/>
                  <a:pt x="570" y="39"/>
                  <a:pt x="570" y="39"/>
                </a:cubicBezTo>
                <a:cubicBezTo>
                  <a:pt x="566" y="39"/>
                  <a:pt x="563" y="36"/>
                  <a:pt x="562" y="32"/>
                </a:cubicBezTo>
                <a:cubicBezTo>
                  <a:pt x="561" y="28"/>
                  <a:pt x="564" y="23"/>
                  <a:pt x="568" y="22"/>
                </a:cubicBezTo>
                <a:cubicBezTo>
                  <a:pt x="573" y="21"/>
                  <a:pt x="577" y="24"/>
                  <a:pt x="578" y="28"/>
                </a:cubicBezTo>
                <a:cubicBezTo>
                  <a:pt x="579" y="31"/>
                  <a:pt x="579" y="33"/>
                  <a:pt x="577" y="35"/>
                </a:cubicBezTo>
                <a:cubicBezTo>
                  <a:pt x="577" y="36"/>
                  <a:pt x="575" y="37"/>
                  <a:pt x="573" y="38"/>
                </a:cubicBezTo>
                <a:cubicBezTo>
                  <a:pt x="574" y="38"/>
                  <a:pt x="574" y="38"/>
                  <a:pt x="574" y="38"/>
                </a:cubicBezTo>
                <a:cubicBezTo>
                  <a:pt x="572" y="39"/>
                  <a:pt x="572" y="39"/>
                  <a:pt x="572" y="39"/>
                </a:cubicBezTo>
                <a:cubicBezTo>
                  <a:pt x="572" y="39"/>
                  <a:pt x="571" y="39"/>
                  <a:pt x="570" y="39"/>
                </a:cubicBezTo>
                <a:close/>
                <a:moveTo>
                  <a:pt x="929" y="39"/>
                </a:moveTo>
                <a:cubicBezTo>
                  <a:pt x="928" y="39"/>
                  <a:pt x="927" y="39"/>
                  <a:pt x="927" y="38"/>
                </a:cubicBezTo>
                <a:cubicBezTo>
                  <a:pt x="869" y="24"/>
                  <a:pt x="810" y="17"/>
                  <a:pt x="750" y="17"/>
                </a:cubicBezTo>
                <a:cubicBezTo>
                  <a:pt x="744" y="17"/>
                  <a:pt x="738" y="17"/>
                  <a:pt x="733" y="17"/>
                </a:cubicBezTo>
                <a:cubicBezTo>
                  <a:pt x="724" y="17"/>
                  <a:pt x="714" y="18"/>
                  <a:pt x="705" y="18"/>
                </a:cubicBezTo>
                <a:cubicBezTo>
                  <a:pt x="700" y="19"/>
                  <a:pt x="696" y="15"/>
                  <a:pt x="696" y="10"/>
                </a:cubicBezTo>
                <a:cubicBezTo>
                  <a:pt x="695" y="6"/>
                  <a:pt x="699" y="2"/>
                  <a:pt x="704" y="1"/>
                </a:cubicBezTo>
                <a:cubicBezTo>
                  <a:pt x="713" y="1"/>
                  <a:pt x="723" y="0"/>
                  <a:pt x="733" y="0"/>
                </a:cubicBezTo>
                <a:cubicBezTo>
                  <a:pt x="738" y="0"/>
                  <a:pt x="744" y="0"/>
                  <a:pt x="750" y="0"/>
                </a:cubicBezTo>
                <a:cubicBezTo>
                  <a:pt x="811" y="0"/>
                  <a:pt x="872" y="7"/>
                  <a:pt x="931" y="22"/>
                </a:cubicBezTo>
                <a:cubicBezTo>
                  <a:pt x="933" y="23"/>
                  <a:pt x="935" y="24"/>
                  <a:pt x="936" y="26"/>
                </a:cubicBezTo>
                <a:cubicBezTo>
                  <a:pt x="937" y="28"/>
                  <a:pt x="938" y="30"/>
                  <a:pt x="937" y="32"/>
                </a:cubicBezTo>
                <a:cubicBezTo>
                  <a:pt x="936" y="36"/>
                  <a:pt x="933" y="39"/>
                  <a:pt x="929" y="39"/>
                </a:cubicBezTo>
                <a:close/>
                <a:moveTo>
                  <a:pt x="614" y="29"/>
                </a:moveTo>
                <a:cubicBezTo>
                  <a:pt x="610" y="29"/>
                  <a:pt x="607" y="26"/>
                  <a:pt x="606" y="22"/>
                </a:cubicBezTo>
                <a:cubicBezTo>
                  <a:pt x="605" y="18"/>
                  <a:pt x="608" y="13"/>
                  <a:pt x="613" y="12"/>
                </a:cubicBezTo>
                <a:cubicBezTo>
                  <a:pt x="628" y="10"/>
                  <a:pt x="643" y="7"/>
                  <a:pt x="658" y="6"/>
                </a:cubicBezTo>
                <a:cubicBezTo>
                  <a:pt x="658" y="6"/>
                  <a:pt x="658" y="6"/>
                  <a:pt x="658" y="6"/>
                </a:cubicBezTo>
                <a:cubicBezTo>
                  <a:pt x="663" y="5"/>
                  <a:pt x="667" y="8"/>
                  <a:pt x="668" y="13"/>
                </a:cubicBezTo>
                <a:cubicBezTo>
                  <a:pt x="668" y="18"/>
                  <a:pt x="665" y="22"/>
                  <a:pt x="660" y="22"/>
                </a:cubicBezTo>
                <a:cubicBezTo>
                  <a:pt x="645" y="24"/>
                  <a:pt x="631" y="26"/>
                  <a:pt x="616" y="29"/>
                </a:cubicBezTo>
                <a:cubicBezTo>
                  <a:pt x="615" y="29"/>
                  <a:pt x="615" y="29"/>
                  <a:pt x="614" y="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pPr defTabSz="228600"/>
            <a:endParaRPr lang="en-US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0405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СТАЦИОНАР</a:t>
            </a:r>
          </a:p>
        </p:txBody>
      </p:sp>
      <p:sp>
        <p:nvSpPr>
          <p:cNvPr id="116" name="Oval 27"/>
          <p:cNvSpPr/>
          <p:nvPr/>
        </p:nvSpPr>
        <p:spPr>
          <a:xfrm>
            <a:off x="7603565" y="4211054"/>
            <a:ext cx="1158248" cy="115824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0" sx="102000" sy="102000" algn="ctr" rotWithShape="0">
              <a:schemeClr val="accent2">
                <a:lumMod val="75000"/>
                <a:alpha val="47000"/>
              </a:schemeClr>
            </a:outerShdw>
            <a:softEdge rad="533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 dirty="0">
              <a:latin typeface="Oswald Light" pitchFamily="2" charset="-52"/>
            </a:endParaRPr>
          </a:p>
        </p:txBody>
      </p:sp>
      <p:sp>
        <p:nvSpPr>
          <p:cNvPr id="124" name="TextBox 123"/>
          <p:cNvSpPr txBox="1"/>
          <p:nvPr/>
        </p:nvSpPr>
        <p:spPr bwMode="gray">
          <a:xfrm>
            <a:off x="339090" y="1434465"/>
            <a:ext cx="4581525" cy="61531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algn="r"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 smtClean="0">
                <a:solidFill>
                  <a:schemeClr val="bg1"/>
                </a:solidFill>
                <a:effectLst/>
                <a:latin typeface="+mj-lt"/>
                <a:cs typeface="+mj-lt"/>
                <a:sym typeface="+mn-ea"/>
              </a:rPr>
              <a:t>Чистое </a:t>
            </a:r>
          </a:p>
          <a:p>
            <a:pPr algn="r"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 smtClean="0">
                <a:solidFill>
                  <a:schemeClr val="bg1"/>
                </a:solidFill>
                <a:effectLst/>
                <a:latin typeface="+mj-lt"/>
                <a:cs typeface="+mj-lt"/>
                <a:sym typeface="+mn-ea"/>
              </a:rPr>
              <a:t>и гнойное хирургическое </a:t>
            </a:r>
            <a:endParaRPr lang="en-US" sz="2000" dirty="0" smtClean="0">
              <a:solidFill>
                <a:schemeClr val="bg1"/>
              </a:solidFill>
              <a:effectLst/>
              <a:latin typeface="+mj-lt"/>
              <a:ea typeface="VTB Group Cond Book" panose="020B0506050504020204" pitchFamily="34" charset="77"/>
              <a:cs typeface="+mj-lt"/>
            </a:endParaRPr>
          </a:p>
        </p:txBody>
      </p:sp>
      <p:sp>
        <p:nvSpPr>
          <p:cNvPr id="126" name="TextBox 125"/>
          <p:cNvSpPr txBox="1"/>
          <p:nvPr/>
        </p:nvSpPr>
        <p:spPr bwMode="gray">
          <a:xfrm>
            <a:off x="1395465" y="2687018"/>
            <a:ext cx="2315419" cy="30734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algn="r"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>
                <a:solidFill>
                  <a:schemeClr val="bg1"/>
                </a:solidFill>
                <a:latin typeface="+mj-lt"/>
                <a:ea typeface="VTB Group Cond Book" panose="020B0506050504020204" pitchFamily="34" charset="77"/>
                <a:cs typeface="+mj-lt"/>
              </a:rPr>
              <a:t>Педиатрическое</a:t>
            </a:r>
          </a:p>
        </p:txBody>
      </p:sp>
      <p:sp>
        <p:nvSpPr>
          <p:cNvPr id="127" name="TextBox 126"/>
          <p:cNvSpPr txBox="1"/>
          <p:nvPr/>
        </p:nvSpPr>
        <p:spPr bwMode="gray">
          <a:xfrm>
            <a:off x="1034672" y="4454727"/>
            <a:ext cx="2710694" cy="307777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algn="r"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 smtClean="0">
                <a:solidFill>
                  <a:schemeClr val="bg1"/>
                </a:solidFill>
                <a:latin typeface="+mj-lt"/>
                <a:ea typeface="VTB Group Cond Book" panose="020B0506050504020204" pitchFamily="34" charset="77"/>
                <a:cs typeface="+mj-lt"/>
              </a:rPr>
              <a:t>Неврологическое  </a:t>
            </a:r>
            <a:endParaRPr lang="ru-RU" sz="2000" dirty="0">
              <a:solidFill>
                <a:schemeClr val="bg1"/>
              </a:solidFill>
              <a:latin typeface="+mj-lt"/>
              <a:ea typeface="VTB Group Cond Book" panose="020B0506050504020204" pitchFamily="34" charset="77"/>
              <a:cs typeface="+mj-lt"/>
            </a:endParaRPr>
          </a:p>
        </p:txBody>
      </p:sp>
      <p:sp>
        <p:nvSpPr>
          <p:cNvPr id="128" name="TextBox 127"/>
          <p:cNvSpPr txBox="1"/>
          <p:nvPr/>
        </p:nvSpPr>
        <p:spPr bwMode="gray">
          <a:xfrm>
            <a:off x="8349615" y="4446905"/>
            <a:ext cx="2107565" cy="30734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>
                <a:solidFill>
                  <a:schemeClr val="bg1"/>
                </a:solidFill>
                <a:latin typeface="+mj-lt"/>
                <a:ea typeface="VTB Group Cond Book" panose="020B0506050504020204" pitchFamily="34" charset="77"/>
                <a:cs typeface="+mj-lt"/>
              </a:rPr>
              <a:t>Инфекционное</a:t>
            </a:r>
          </a:p>
        </p:txBody>
      </p:sp>
      <p:sp>
        <p:nvSpPr>
          <p:cNvPr id="129" name="TextBox 128"/>
          <p:cNvSpPr txBox="1"/>
          <p:nvPr/>
        </p:nvSpPr>
        <p:spPr bwMode="gray">
          <a:xfrm>
            <a:off x="8419465" y="2687320"/>
            <a:ext cx="2820670" cy="30734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>
                <a:solidFill>
                  <a:schemeClr val="bg1"/>
                </a:solidFill>
                <a:latin typeface="+mj-lt"/>
                <a:ea typeface="VTB Group Cond Book" panose="020B0506050504020204" pitchFamily="34" charset="77"/>
                <a:cs typeface="+mj-lt"/>
              </a:rPr>
              <a:t>Первичное сосудистое</a:t>
            </a:r>
          </a:p>
        </p:txBody>
      </p:sp>
      <p:sp>
        <p:nvSpPr>
          <p:cNvPr id="130" name="TextBox 129"/>
          <p:cNvSpPr txBox="1"/>
          <p:nvPr/>
        </p:nvSpPr>
        <p:spPr bwMode="gray">
          <a:xfrm>
            <a:off x="7333827" y="5571530"/>
            <a:ext cx="2099287" cy="30734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fontAlgn="base">
              <a:spcAft>
                <a:spcPct val="0"/>
              </a:spcAft>
              <a:buClr>
                <a:srgbClr val="009FE9"/>
              </a:buClr>
            </a:pPr>
            <a:r>
              <a:rPr lang="ru-RU" sz="2000" dirty="0" smtClean="0">
                <a:solidFill>
                  <a:schemeClr val="bg1"/>
                </a:solidFill>
                <a:effectLst/>
                <a:latin typeface="+mj-lt"/>
                <a:cs typeface="+mj-lt"/>
                <a:sym typeface="+mn-ea"/>
              </a:rPr>
              <a:t>Терапевтическое </a:t>
            </a:r>
            <a:endParaRPr lang="en-US" sz="2000" dirty="0" smtClean="0">
              <a:solidFill>
                <a:schemeClr val="bg1"/>
              </a:solidFill>
              <a:effectLst/>
              <a:latin typeface="+mj-lt"/>
              <a:ea typeface="VTB Group Cond Book" panose="020B0506050504020204" pitchFamily="34" charset="77"/>
              <a:cs typeface="+mj-lt"/>
            </a:endParaRPr>
          </a:p>
        </p:txBody>
      </p:sp>
      <p:sp>
        <p:nvSpPr>
          <p:cNvPr id="199" name="Номер слайда 5"/>
          <p:cNvSpPr txBox="1"/>
          <p:nvPr/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Akrobat" panose="00000600000000000000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3AE3C4-C2A6-4DCD-9963-3D7F259FD580}" type="slidenum">
              <a:rPr lang="ru-RU">
                <a:solidFill>
                  <a:schemeClr val="bg1"/>
                </a:solidFill>
                <a:latin typeface="Oswald Light" pitchFamily="2" charset="-52"/>
              </a:rPr>
              <a:t>10</a:t>
            </a:fld>
            <a:endParaRPr lang="ru-RU" dirty="0">
              <a:solidFill>
                <a:schemeClr val="bg1"/>
              </a:solidFill>
              <a:latin typeface="Oswald Light" pitchFamily="2" charset="-52"/>
            </a:endParaRPr>
          </a:p>
        </p:txBody>
      </p:sp>
      <p:sp>
        <p:nvSpPr>
          <p:cNvPr id="3" name="Oval 1"/>
          <p:cNvSpPr/>
          <p:nvPr/>
        </p:nvSpPr>
        <p:spPr>
          <a:xfrm>
            <a:off x="4214834" y="1926077"/>
            <a:ext cx="3645362" cy="3645360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accent2">
                <a:lumMod val="50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Oswald Light" pitchFamily="2" charset="-52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4824801" y="3218282"/>
            <a:ext cx="2508814" cy="95313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pPr algn="ctr" defTabSz="895350" fontAlgn="base">
              <a:spcAft>
                <a:spcPct val="0"/>
              </a:spcAft>
              <a:buClr>
                <a:srgbClr val="009FE9"/>
              </a:buClr>
            </a:pPr>
            <a:r>
              <a:rPr lang="ru-RU" altLang="en-US" sz="2800" b="1" dirty="0">
                <a:solidFill>
                  <a:schemeClr val="tx2"/>
                </a:solidFill>
                <a:ea typeface="VTB Group Cond Book" panose="020B0506050504020204" pitchFamily="34" charset="77"/>
              </a:rPr>
              <a:t>отделения </a:t>
            </a:r>
          </a:p>
          <a:p>
            <a:pPr algn="ctr" defTabSz="895350" fontAlgn="base">
              <a:spcAft>
                <a:spcPct val="0"/>
              </a:spcAft>
              <a:buClr>
                <a:srgbClr val="009FE9"/>
              </a:buClr>
            </a:pPr>
            <a:r>
              <a:rPr lang="ru-RU" altLang="en-US" sz="2800" b="1" dirty="0">
                <a:solidFill>
                  <a:schemeClr val="tx2"/>
                </a:solidFill>
                <a:ea typeface="VTB Group Cond Book" panose="020B0506050504020204" pitchFamily="34" charset="77"/>
              </a:rPr>
              <a:t>стационара</a:t>
            </a:r>
          </a:p>
        </p:txBody>
      </p:sp>
      <p:sp>
        <p:nvSpPr>
          <p:cNvPr id="118" name="Полилиния: фигура 92"/>
          <p:cNvSpPr/>
          <p:nvPr/>
        </p:nvSpPr>
        <p:spPr>
          <a:xfrm rot="5400000">
            <a:off x="4954866" y="1443128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19" name="Полилиния: фигура 92"/>
          <p:cNvSpPr/>
          <p:nvPr/>
        </p:nvSpPr>
        <p:spPr>
          <a:xfrm rot="5400000">
            <a:off x="6400152" y="1443128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20" name="Полилиния: фигура 92"/>
          <p:cNvSpPr/>
          <p:nvPr/>
        </p:nvSpPr>
        <p:spPr>
          <a:xfrm rot="5400000">
            <a:off x="3800334" y="2553819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21" name="Полилиния: фигура 92"/>
          <p:cNvSpPr/>
          <p:nvPr/>
        </p:nvSpPr>
        <p:spPr>
          <a:xfrm rot="5400000">
            <a:off x="7603429" y="4202747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22" name="Полилиния: фигура 92"/>
          <p:cNvSpPr/>
          <p:nvPr/>
        </p:nvSpPr>
        <p:spPr>
          <a:xfrm rot="5400000">
            <a:off x="3734354" y="4202747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23" name="Полилиния: фигура 92"/>
          <p:cNvSpPr/>
          <p:nvPr/>
        </p:nvSpPr>
        <p:spPr>
          <a:xfrm rot="5400000">
            <a:off x="4954762" y="5339788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131" name="TextBox 130"/>
          <p:cNvSpPr txBox="1"/>
          <p:nvPr/>
        </p:nvSpPr>
        <p:spPr bwMode="gray">
          <a:xfrm>
            <a:off x="5469866" y="1677565"/>
            <a:ext cx="4722796" cy="23939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405" defTabSz="895350" eaLnBrk="1" hangingPunct="1"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  <a:defRPr>
                <a:latin typeface="+mn-lt"/>
              </a:defRPr>
            </a:lvl2pPr>
            <a:lvl3pPr marL="457200" lvl="2" indent="-26225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–"/>
              <a:defRPr>
                <a:latin typeface="+mn-lt"/>
              </a:defRPr>
            </a:lvl3pPr>
            <a:lvl4pPr marL="614680" lvl="3" indent="-155575" defTabSz="895350" eaLnBrk="1" hangingPunct="1">
              <a:buClr>
                <a:schemeClr val="tx2"/>
              </a:buClr>
              <a:buSzPct val="120000"/>
              <a:buFont typeface="Arial" panose="020B0604020202020204" pitchFamily="34" charset="0"/>
              <a:buChar char="▫"/>
              <a:defRPr>
                <a:latin typeface="+mn-lt"/>
              </a:defRPr>
            </a:lvl4pPr>
            <a:lvl5pPr marL="749935" lvl="4" indent="-130175" defTabSz="895350" eaLnBrk="1" hangingPunct="1"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5pPr>
            <a:lvl6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6pPr>
            <a:lvl7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7pPr>
            <a:lvl8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8pPr>
            <a:lvl9pPr marL="749935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>
                <a:latin typeface="+mn-lt"/>
              </a:defRPr>
            </a:lvl9pPr>
          </a:lstStyle>
          <a:p>
            <a:pPr algn="ctr" fontAlgn="base">
              <a:spcAft>
                <a:spcPct val="0"/>
              </a:spcAft>
              <a:buClr>
                <a:srgbClr val="009FE9"/>
              </a:buClr>
            </a:pPr>
            <a:r>
              <a:rPr lang="ru-RU" sz="2400" baseline="30000" dirty="0">
                <a:solidFill>
                  <a:schemeClr val="bg1"/>
                </a:solidFill>
                <a:latin typeface="+mj-lt"/>
                <a:ea typeface="VTB Group Cond Book" panose="020B0506050504020204" pitchFamily="34" charset="77"/>
                <a:cs typeface="+mj-lt"/>
              </a:rPr>
              <a:t>ОАиР</a:t>
            </a:r>
          </a:p>
        </p:txBody>
      </p:sp>
      <p:sp>
        <p:nvSpPr>
          <p:cNvPr id="173" name="Полилиния: фигура 92"/>
          <p:cNvSpPr/>
          <p:nvPr/>
        </p:nvSpPr>
        <p:spPr>
          <a:xfrm rot="5400000">
            <a:off x="7639745" y="2524609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2" name="Полилиния: фигура 92"/>
          <p:cNvSpPr/>
          <p:nvPr/>
        </p:nvSpPr>
        <p:spPr>
          <a:xfrm rot="5400000">
            <a:off x="6400022" y="5339788"/>
            <a:ext cx="688917" cy="688913"/>
          </a:xfrm>
          <a:custGeom>
            <a:avLst/>
            <a:gdLst>
              <a:gd name="connsiteX0" fmla="*/ 0 w 565546"/>
              <a:gd name="connsiteY0" fmla="*/ 282773 h 565546"/>
              <a:gd name="connsiteX1" fmla="*/ 282773 w 565546"/>
              <a:gd name="connsiteY1" fmla="*/ 0 h 565546"/>
              <a:gd name="connsiteX2" fmla="*/ 565546 w 565546"/>
              <a:gd name="connsiteY2" fmla="*/ 282773 h 565546"/>
              <a:gd name="connsiteX3" fmla="*/ 282773 w 565546"/>
              <a:gd name="connsiteY3" fmla="*/ 565546 h 565546"/>
              <a:gd name="connsiteX4" fmla="*/ 0 w 565546"/>
              <a:gd name="connsiteY4" fmla="*/ 282773 h 565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546" h="565546">
                <a:moveTo>
                  <a:pt x="0" y="282773"/>
                </a:moveTo>
                <a:cubicBezTo>
                  <a:pt x="0" y="126602"/>
                  <a:pt x="126602" y="0"/>
                  <a:pt x="282773" y="0"/>
                </a:cubicBezTo>
                <a:cubicBezTo>
                  <a:pt x="438944" y="0"/>
                  <a:pt x="565546" y="126602"/>
                  <a:pt x="565546" y="282773"/>
                </a:cubicBezTo>
                <a:cubicBezTo>
                  <a:pt x="565546" y="438944"/>
                  <a:pt x="438944" y="565546"/>
                  <a:pt x="282773" y="565546"/>
                </a:cubicBezTo>
                <a:cubicBezTo>
                  <a:pt x="126602" y="565546"/>
                  <a:pt x="0" y="438944"/>
                  <a:pt x="0" y="282773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sx="1000" sy="1000" algn="ctr" rotWithShape="0">
              <a:prstClr val="black"/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dirty="0">
              <a:solidFill>
                <a:srgbClr val="FFFFFF"/>
              </a:solidFill>
              <a:latin typeface="Oswald Light" pitchFamily="2" charset="-52"/>
              <a:ea typeface="VTB Group Cond Book" panose="020B0506050504020204" pitchFamily="34" charset="-52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581910" y="5463540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000" dirty="0">
                <a:solidFill>
                  <a:schemeClr val="bg1"/>
                </a:solidFill>
                <a:latin typeface="+mj-lt"/>
                <a:ea typeface="VTB Group Cond Book" panose="020B0506050504020204" pitchFamily="34" charset="77"/>
                <a:cs typeface="+mj-lt"/>
                <a:sym typeface="+mn-ea"/>
              </a:rPr>
              <a:t>Операционный блок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4495" y="6303645"/>
            <a:ext cx="2153920" cy="325120"/>
          </a:xfrm>
          <a:prstGeom prst="rect">
            <a:avLst/>
          </a:prstGeom>
          <a:solidFill>
            <a:srgbClr val="246BF1"/>
          </a:solidFill>
          <a:ln>
            <a:solidFill>
              <a:srgbClr val="246BF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Скругленный прямоугольник 74"/>
          <p:cNvSpPr/>
          <p:nvPr/>
        </p:nvSpPr>
        <p:spPr>
          <a:xfrm>
            <a:off x="2005330" y="373380"/>
            <a:ext cx="8060690" cy="7372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3445137"/>
          </a:xfrm>
        </p:spPr>
        <p:txBody>
          <a:bodyPr/>
          <a:lstStyle/>
          <a:p>
            <a:r>
              <a:rPr lang="ru-RU" b="1" dirty="0">
                <a:solidFill>
                  <a:srgbClr val="246AEF"/>
                </a:solidFill>
              </a:rPr>
              <a:t>Востребованные специальности </a:t>
            </a:r>
          </a:p>
        </p:txBody>
      </p:sp>
      <p:sp>
        <p:nvSpPr>
          <p:cNvPr id="22" name="Объект 2"/>
          <p:cNvSpPr txBox="1"/>
          <p:nvPr>
            <p:custDataLst>
              <p:tags r:id="rId1"/>
            </p:custDataLst>
          </p:nvPr>
        </p:nvSpPr>
        <p:spPr>
          <a:xfrm>
            <a:off x="1854926" y="2349846"/>
            <a:ext cx="2640775" cy="793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algn="ctr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latin typeface="Oswald Medium" pitchFamily="2" charset="-52"/>
                <a:ea typeface="VTB Group Cond Book" panose="020B0506050504020204" pitchFamily="34" charset="77"/>
                <a:cs typeface="VTB Group Cond Light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Терапевт</a:t>
            </a:r>
          </a:p>
          <a:p>
            <a:r>
              <a:rPr lang="ru-RU" alt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Педиатр</a:t>
            </a:r>
          </a:p>
        </p:txBody>
      </p:sp>
      <p:sp>
        <p:nvSpPr>
          <p:cNvPr id="23" name="Объект 2"/>
          <p:cNvSpPr txBox="1"/>
          <p:nvPr>
            <p:custDataLst>
              <p:tags r:id="rId2"/>
            </p:custDataLst>
          </p:nvPr>
        </p:nvSpPr>
        <p:spPr>
          <a:xfrm>
            <a:off x="9392194" y="1406227"/>
            <a:ext cx="2669631" cy="2285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ctr">
              <a:buNone/>
              <a:defRPr/>
            </a:pPr>
            <a:endParaRPr lang="ru-RU" sz="2800" b="1" dirty="0" smtClean="0">
              <a:solidFill>
                <a:schemeClr val="bg1"/>
              </a:solidFill>
              <a:latin typeface="+mn-ea"/>
              <a:ea typeface="VTB Group Cond Book" panose="020B0506050504020204" pitchFamily="34" charset="77"/>
              <a:cs typeface="+mn-ea"/>
            </a:endParaRPr>
          </a:p>
          <a:p>
            <a:pPr marL="0" indent="457200" algn="ctr">
              <a:buNone/>
              <a:defRPr/>
            </a:pPr>
            <a:endParaRPr lang="ru-RU" sz="2800" b="1" dirty="0" smtClean="0">
              <a:solidFill>
                <a:schemeClr val="bg1"/>
              </a:solidFill>
              <a:latin typeface="+mn-ea"/>
              <a:ea typeface="VTB Group Cond Book" panose="020B0506050504020204" pitchFamily="34" charset="77"/>
              <a:cs typeface="+mn-ea"/>
            </a:endParaRPr>
          </a:p>
          <a:p>
            <a:pPr marL="0" indent="457200" algn="ctr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VTB Group Cond Book" panose="020B0506050504020204" pitchFamily="34" charset="77"/>
                <a:cs typeface="Arial" panose="020B0604020202020204" pitchFamily="34" charset="0"/>
              </a:rPr>
              <a:t>Гериатр</a:t>
            </a:r>
          </a:p>
          <a:p>
            <a:pPr marL="0" indent="457200" algn="ctr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VTB Group Cond Book" panose="020B0506050504020204" pitchFamily="34" charset="77"/>
                <a:cs typeface="Arial" panose="020B0604020202020204" pitchFamily="34" charset="0"/>
              </a:rPr>
              <a:t>Хирург</a:t>
            </a:r>
          </a:p>
          <a:p>
            <a:pPr marL="0" indent="457200" algn="ctr"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VTB Group Cond Book" panose="020B0506050504020204" pitchFamily="34" charset="77"/>
                <a:cs typeface="Arial" panose="020B0604020202020204" pitchFamily="34" charset="0"/>
              </a:rPr>
              <a:t>Рентгенолог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VTB Group Cond Book" panose="020B0506050504020204" pitchFamily="34" charset="77"/>
              <a:cs typeface="Arial" panose="020B0604020202020204" pitchFamily="34" charset="0"/>
            </a:endParaRPr>
          </a:p>
        </p:txBody>
      </p:sp>
      <p:sp>
        <p:nvSpPr>
          <p:cNvPr id="24" name="Объект 2"/>
          <p:cNvSpPr txBox="1"/>
          <p:nvPr>
            <p:custDataLst>
              <p:tags r:id="rId3"/>
            </p:custDataLst>
          </p:nvPr>
        </p:nvSpPr>
        <p:spPr>
          <a:xfrm>
            <a:off x="4270068" y="2271406"/>
            <a:ext cx="2529085" cy="793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algn="ctr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latin typeface="Oswald Medium" pitchFamily="2" charset="-52"/>
                <a:ea typeface="VTB Group Cond Book" panose="020B0506050504020204" pitchFamily="34" charset="77"/>
                <a:cs typeface="VTB Group Cond Light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Хирург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Невролог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бъект 2"/>
          <p:cNvSpPr txBox="1"/>
          <p:nvPr>
            <p:custDataLst>
              <p:tags r:id="rId4"/>
            </p:custDataLst>
          </p:nvPr>
        </p:nvSpPr>
        <p:spPr>
          <a:xfrm>
            <a:off x="6662057" y="2349847"/>
            <a:ext cx="3095897" cy="793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algn="ctr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None/>
              <a:defRPr sz="2400" b="0" i="0">
                <a:solidFill>
                  <a:schemeClr val="bg1"/>
                </a:solidFill>
                <a:latin typeface="Oswald Medium" pitchFamily="2" charset="-52"/>
                <a:ea typeface="VTB Group Cond Book" panose="020B0506050504020204" pitchFamily="34" charset="77"/>
                <a:cs typeface="VTB Group Cond Light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Эндокринолог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Акушер- гинеколог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>
            <p:custDataLst>
              <p:tags r:id="rId5"/>
            </p:custDataLst>
          </p:nvPr>
        </p:nvGrpSpPr>
        <p:grpSpPr>
          <a:xfrm>
            <a:off x="598249" y="1406227"/>
            <a:ext cx="769620" cy="745490"/>
            <a:chOff x="1361589" y="1507787"/>
            <a:chExt cx="1042176" cy="1042176"/>
          </a:xfrm>
        </p:grpSpPr>
        <p:sp>
          <p:nvSpPr>
            <p:cNvPr id="5" name="Oval 49"/>
            <p:cNvSpPr/>
            <p:nvPr>
              <p:custDataLst>
                <p:tags r:id="rId42"/>
              </p:custDataLst>
            </p:nvPr>
          </p:nvSpPr>
          <p:spPr>
            <a:xfrm>
              <a:off x="1361589" y="1507787"/>
              <a:ext cx="1042176" cy="1042176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0" sx="113000" sy="113000" algn="ctr" rotWithShape="0">
                <a:schemeClr val="bg1">
                  <a:lumMod val="8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swald Light" pitchFamily="2" charset="-52"/>
              </a:endParaRPr>
            </a:p>
          </p:txBody>
        </p:sp>
        <p:grpSp>
          <p:nvGrpSpPr>
            <p:cNvPr id="40" name="Рисунок 30"/>
            <p:cNvGrpSpPr/>
            <p:nvPr/>
          </p:nvGrpSpPr>
          <p:grpSpPr>
            <a:xfrm>
              <a:off x="1634038" y="1774298"/>
              <a:ext cx="488693" cy="488694"/>
              <a:chOff x="1634038" y="1774298"/>
              <a:chExt cx="488693" cy="488694"/>
            </a:xfrm>
            <a:solidFill>
              <a:schemeClr val="accent2"/>
            </a:solidFill>
          </p:grpSpPr>
          <p:sp>
            <p:nvSpPr>
              <p:cNvPr id="41" name="Полилиния: фигура 40"/>
              <p:cNvSpPr/>
              <p:nvPr>
                <p:custDataLst>
                  <p:tags r:id="rId43"/>
                </p:custDataLst>
              </p:nvPr>
            </p:nvSpPr>
            <p:spPr>
              <a:xfrm>
                <a:off x="1634038" y="1774298"/>
                <a:ext cx="488693" cy="488694"/>
              </a:xfrm>
              <a:custGeom>
                <a:avLst/>
                <a:gdLst>
                  <a:gd name="connsiteX0" fmla="*/ 432892 w 488693"/>
                  <a:gd name="connsiteY0" fmla="*/ 55881 h 488694"/>
                  <a:gd name="connsiteX1" fmla="*/ 297960 w 488693"/>
                  <a:gd name="connsiteY1" fmla="*/ 0 h 488694"/>
                  <a:gd name="connsiteX2" fmla="*/ 163028 w 488693"/>
                  <a:gd name="connsiteY2" fmla="*/ 55881 h 488694"/>
                  <a:gd name="connsiteX3" fmla="*/ 136201 w 488693"/>
                  <a:gd name="connsiteY3" fmla="*/ 292033 h 488694"/>
                  <a:gd name="connsiteX4" fmla="*/ 12510 w 488693"/>
                  <a:gd name="connsiteY4" fmla="*/ 415702 h 488694"/>
                  <a:gd name="connsiteX5" fmla="*/ 12510 w 488693"/>
                  <a:gd name="connsiteY5" fmla="*/ 476187 h 488694"/>
                  <a:gd name="connsiteX6" fmla="*/ 42757 w 488693"/>
                  <a:gd name="connsiteY6" fmla="*/ 488694 h 488694"/>
                  <a:gd name="connsiteX7" fmla="*/ 73005 w 488693"/>
                  <a:gd name="connsiteY7" fmla="*/ 476187 h 488694"/>
                  <a:gd name="connsiteX8" fmla="*/ 196698 w 488693"/>
                  <a:gd name="connsiteY8" fmla="*/ 352517 h 488694"/>
                  <a:gd name="connsiteX9" fmla="*/ 297961 w 488693"/>
                  <a:gd name="connsiteY9" fmla="*/ 381486 h 488694"/>
                  <a:gd name="connsiteX10" fmla="*/ 432893 w 488693"/>
                  <a:gd name="connsiteY10" fmla="*/ 325695 h 488694"/>
                  <a:gd name="connsiteX11" fmla="*/ 432892 w 488693"/>
                  <a:gd name="connsiteY11" fmla="*/ 55881 h 488694"/>
                  <a:gd name="connsiteX12" fmla="*/ 52753 w 488693"/>
                  <a:gd name="connsiteY12" fmla="*/ 455939 h 488694"/>
                  <a:gd name="connsiteX13" fmla="*/ 32762 w 488693"/>
                  <a:gd name="connsiteY13" fmla="*/ 455939 h 488694"/>
                  <a:gd name="connsiteX14" fmla="*/ 32762 w 488693"/>
                  <a:gd name="connsiteY14" fmla="*/ 435950 h 488694"/>
                  <a:gd name="connsiteX15" fmla="*/ 153404 w 488693"/>
                  <a:gd name="connsiteY15" fmla="*/ 315331 h 488694"/>
                  <a:gd name="connsiteX16" fmla="*/ 163029 w 488693"/>
                  <a:gd name="connsiteY16" fmla="*/ 325695 h 488694"/>
                  <a:gd name="connsiteX17" fmla="*/ 173396 w 488693"/>
                  <a:gd name="connsiteY17" fmla="*/ 335320 h 488694"/>
                  <a:gd name="connsiteX18" fmla="*/ 52753 w 488693"/>
                  <a:gd name="connsiteY18" fmla="*/ 455939 h 488694"/>
                  <a:gd name="connsiteX19" fmla="*/ 412641 w 488693"/>
                  <a:gd name="connsiteY19" fmla="*/ 305447 h 488694"/>
                  <a:gd name="connsiteX20" fmla="*/ 183281 w 488693"/>
                  <a:gd name="connsiteY20" fmla="*/ 305447 h 488694"/>
                  <a:gd name="connsiteX21" fmla="*/ 183281 w 488693"/>
                  <a:gd name="connsiteY21" fmla="*/ 76129 h 488694"/>
                  <a:gd name="connsiteX22" fmla="*/ 297961 w 488693"/>
                  <a:gd name="connsiteY22" fmla="*/ 28635 h 488694"/>
                  <a:gd name="connsiteX23" fmla="*/ 412641 w 488693"/>
                  <a:gd name="connsiteY23" fmla="*/ 76129 h 488694"/>
                  <a:gd name="connsiteX24" fmla="*/ 412641 w 488693"/>
                  <a:gd name="connsiteY24" fmla="*/ 305447 h 48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8693" h="488694">
                    <a:moveTo>
                      <a:pt x="432892" y="55881"/>
                    </a:moveTo>
                    <a:cubicBezTo>
                      <a:pt x="396851" y="19846"/>
                      <a:pt x="348932" y="0"/>
                      <a:pt x="297960" y="0"/>
                    </a:cubicBezTo>
                    <a:cubicBezTo>
                      <a:pt x="246990" y="0"/>
                      <a:pt x="199071" y="19846"/>
                      <a:pt x="163028" y="55881"/>
                    </a:cubicBezTo>
                    <a:cubicBezTo>
                      <a:pt x="99023" y="119875"/>
                      <a:pt x="90082" y="218391"/>
                      <a:pt x="136201" y="292033"/>
                    </a:cubicBezTo>
                    <a:lnTo>
                      <a:pt x="12510" y="415702"/>
                    </a:lnTo>
                    <a:cubicBezTo>
                      <a:pt x="-4170" y="432378"/>
                      <a:pt x="-4170" y="459511"/>
                      <a:pt x="12510" y="476187"/>
                    </a:cubicBezTo>
                    <a:cubicBezTo>
                      <a:pt x="20849" y="484526"/>
                      <a:pt x="31803" y="488694"/>
                      <a:pt x="42757" y="488694"/>
                    </a:cubicBezTo>
                    <a:cubicBezTo>
                      <a:pt x="53712" y="488694"/>
                      <a:pt x="64665" y="484526"/>
                      <a:pt x="73005" y="476187"/>
                    </a:cubicBezTo>
                    <a:lnTo>
                      <a:pt x="196698" y="352517"/>
                    </a:lnTo>
                    <a:cubicBezTo>
                      <a:pt x="227544" y="371827"/>
                      <a:pt x="262752" y="381486"/>
                      <a:pt x="297961" y="381486"/>
                    </a:cubicBezTo>
                    <a:cubicBezTo>
                      <a:pt x="346827" y="381486"/>
                      <a:pt x="395693" y="362889"/>
                      <a:pt x="432893" y="325695"/>
                    </a:cubicBezTo>
                    <a:cubicBezTo>
                      <a:pt x="507294" y="251307"/>
                      <a:pt x="507294" y="130269"/>
                      <a:pt x="432892" y="55881"/>
                    </a:cubicBezTo>
                    <a:close/>
                    <a:moveTo>
                      <a:pt x="52753" y="455939"/>
                    </a:moveTo>
                    <a:cubicBezTo>
                      <a:pt x="47242" y="461450"/>
                      <a:pt x="38274" y="461449"/>
                      <a:pt x="32762" y="455939"/>
                    </a:cubicBezTo>
                    <a:cubicBezTo>
                      <a:pt x="27250" y="450428"/>
                      <a:pt x="27250" y="441461"/>
                      <a:pt x="32762" y="435950"/>
                    </a:cubicBezTo>
                    <a:lnTo>
                      <a:pt x="153404" y="315331"/>
                    </a:lnTo>
                    <a:cubicBezTo>
                      <a:pt x="156462" y="318874"/>
                      <a:pt x="159668" y="322334"/>
                      <a:pt x="163029" y="325695"/>
                    </a:cubicBezTo>
                    <a:cubicBezTo>
                      <a:pt x="166392" y="329057"/>
                      <a:pt x="169852" y="332261"/>
                      <a:pt x="173396" y="335320"/>
                    </a:cubicBezTo>
                    <a:lnTo>
                      <a:pt x="52753" y="455939"/>
                    </a:lnTo>
                    <a:close/>
                    <a:moveTo>
                      <a:pt x="412641" y="305447"/>
                    </a:moveTo>
                    <a:cubicBezTo>
                      <a:pt x="349407" y="368668"/>
                      <a:pt x="246517" y="368670"/>
                      <a:pt x="183281" y="305447"/>
                    </a:cubicBezTo>
                    <a:cubicBezTo>
                      <a:pt x="120047" y="242224"/>
                      <a:pt x="120047" y="139352"/>
                      <a:pt x="183281" y="76129"/>
                    </a:cubicBezTo>
                    <a:cubicBezTo>
                      <a:pt x="213914" y="45503"/>
                      <a:pt x="254641" y="28635"/>
                      <a:pt x="297961" y="28635"/>
                    </a:cubicBezTo>
                    <a:cubicBezTo>
                      <a:pt x="341282" y="28635"/>
                      <a:pt x="382009" y="45503"/>
                      <a:pt x="412641" y="76129"/>
                    </a:cubicBezTo>
                    <a:cubicBezTo>
                      <a:pt x="475876" y="139352"/>
                      <a:pt x="475876" y="242224"/>
                      <a:pt x="412641" y="305447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: фигура 41"/>
              <p:cNvSpPr/>
              <p:nvPr>
                <p:custDataLst>
                  <p:tags r:id="rId44"/>
                </p:custDataLst>
              </p:nvPr>
            </p:nvSpPr>
            <p:spPr>
              <a:xfrm>
                <a:off x="1834315" y="1951722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0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: фигура 42"/>
              <p:cNvSpPr/>
              <p:nvPr>
                <p:custDataLst>
                  <p:tags r:id="rId45"/>
                </p:custDataLst>
              </p:nvPr>
            </p:nvSpPr>
            <p:spPr>
              <a:xfrm>
                <a:off x="1834315" y="1900607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1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: фигура 43"/>
              <p:cNvSpPr/>
              <p:nvPr>
                <p:custDataLst>
                  <p:tags r:id="rId46"/>
                </p:custDataLst>
              </p:nvPr>
            </p:nvSpPr>
            <p:spPr>
              <a:xfrm>
                <a:off x="1834315" y="2002837"/>
                <a:ext cx="128502" cy="28636"/>
              </a:xfrm>
              <a:custGeom>
                <a:avLst/>
                <a:gdLst>
                  <a:gd name="connsiteX0" fmla="*/ 114183 w 128502"/>
                  <a:gd name="connsiteY0" fmla="*/ 0 h 28636"/>
                  <a:gd name="connsiteX1" fmla="*/ 14320 w 128502"/>
                  <a:gd name="connsiteY1" fmla="*/ 0 h 28636"/>
                  <a:gd name="connsiteX2" fmla="*/ 0 w 128502"/>
                  <a:gd name="connsiteY2" fmla="*/ 14318 h 28636"/>
                  <a:gd name="connsiteX3" fmla="*/ 14320 w 128502"/>
                  <a:gd name="connsiteY3" fmla="*/ 28636 h 28636"/>
                  <a:gd name="connsiteX4" fmla="*/ 114183 w 128502"/>
                  <a:gd name="connsiteY4" fmla="*/ 28636 h 28636"/>
                  <a:gd name="connsiteX5" fmla="*/ 128503 w 128502"/>
                  <a:gd name="connsiteY5" fmla="*/ 14318 h 28636"/>
                  <a:gd name="connsiteX6" fmla="*/ 114183 w 128502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02" h="28636">
                    <a:moveTo>
                      <a:pt x="114183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14183" y="28636"/>
                    </a:lnTo>
                    <a:cubicBezTo>
                      <a:pt x="122091" y="28636"/>
                      <a:pt x="128503" y="22226"/>
                      <a:pt x="128503" y="14318"/>
                    </a:cubicBezTo>
                    <a:cubicBezTo>
                      <a:pt x="128503" y="6410"/>
                      <a:pt x="122091" y="0"/>
                      <a:pt x="114183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" name="Полилиния: фигура 44"/>
              <p:cNvSpPr/>
              <p:nvPr>
                <p:custDataLst>
                  <p:tags r:id="rId47"/>
                </p:custDataLst>
              </p:nvPr>
            </p:nvSpPr>
            <p:spPr>
              <a:xfrm>
                <a:off x="1984680" y="2002837"/>
                <a:ext cx="41475" cy="28636"/>
              </a:xfrm>
              <a:custGeom>
                <a:avLst/>
                <a:gdLst>
                  <a:gd name="connsiteX0" fmla="*/ 27156 w 41475"/>
                  <a:gd name="connsiteY0" fmla="*/ 0 h 28636"/>
                  <a:gd name="connsiteX1" fmla="*/ 14320 w 41475"/>
                  <a:gd name="connsiteY1" fmla="*/ 0 h 28636"/>
                  <a:gd name="connsiteX2" fmla="*/ 0 w 41475"/>
                  <a:gd name="connsiteY2" fmla="*/ 14318 h 28636"/>
                  <a:gd name="connsiteX3" fmla="*/ 14320 w 41475"/>
                  <a:gd name="connsiteY3" fmla="*/ 28636 h 28636"/>
                  <a:gd name="connsiteX4" fmla="*/ 27156 w 41475"/>
                  <a:gd name="connsiteY4" fmla="*/ 28636 h 28636"/>
                  <a:gd name="connsiteX5" fmla="*/ 41476 w 41475"/>
                  <a:gd name="connsiteY5" fmla="*/ 14318 h 28636"/>
                  <a:gd name="connsiteX6" fmla="*/ 27156 w 41475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75" h="28636">
                    <a:moveTo>
                      <a:pt x="27156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27156" y="28636"/>
                    </a:lnTo>
                    <a:cubicBezTo>
                      <a:pt x="35065" y="28636"/>
                      <a:pt x="41476" y="22226"/>
                      <a:pt x="41476" y="14318"/>
                    </a:cubicBezTo>
                    <a:cubicBezTo>
                      <a:pt x="41476" y="6410"/>
                      <a:pt x="35065" y="0"/>
                      <a:pt x="27156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pic>
        <p:nvPicPr>
          <p:cNvPr id="27" name="Рисунок 26" descr="C:/Users/дом/Desktop/црб/og_og_158079805123826392.jpgog_og_15807980512382639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0"/>
          <a:srcRect l="5660" t="39666" r="18813" b="-136483"/>
          <a:stretch>
            <a:fillRect/>
          </a:stretch>
        </p:blipFill>
        <p:spPr>
          <a:xfrm>
            <a:off x="1141128" y="3770421"/>
            <a:ext cx="9950202" cy="10063892"/>
          </a:xfrm>
          <a:noFill/>
        </p:spPr>
      </p:pic>
      <p:grpSp>
        <p:nvGrpSpPr>
          <p:cNvPr id="15" name="Группа 14"/>
          <p:cNvGrpSpPr/>
          <p:nvPr>
            <p:custDataLst>
              <p:tags r:id="rId6"/>
            </p:custDataLst>
          </p:nvPr>
        </p:nvGrpSpPr>
        <p:grpSpPr>
          <a:xfrm>
            <a:off x="2499628" y="1442455"/>
            <a:ext cx="769620" cy="745490"/>
            <a:chOff x="1361589" y="1507787"/>
            <a:chExt cx="1042176" cy="1042176"/>
          </a:xfrm>
        </p:grpSpPr>
        <p:sp>
          <p:nvSpPr>
            <p:cNvPr id="16" name="Oval 49"/>
            <p:cNvSpPr/>
            <p:nvPr>
              <p:custDataLst>
                <p:tags r:id="rId36"/>
              </p:custDataLst>
            </p:nvPr>
          </p:nvSpPr>
          <p:spPr>
            <a:xfrm>
              <a:off x="1361589" y="1507787"/>
              <a:ext cx="1042176" cy="1042176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0" sx="113000" sy="113000" algn="ctr" rotWithShape="0">
                <a:schemeClr val="bg1">
                  <a:lumMod val="8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swald Light" pitchFamily="2" charset="-52"/>
              </a:endParaRPr>
            </a:p>
          </p:txBody>
        </p:sp>
        <p:grpSp>
          <p:nvGrpSpPr>
            <p:cNvPr id="17" name="Рисунок 30"/>
            <p:cNvGrpSpPr/>
            <p:nvPr/>
          </p:nvGrpSpPr>
          <p:grpSpPr>
            <a:xfrm>
              <a:off x="1634038" y="1774298"/>
              <a:ext cx="488693" cy="488694"/>
              <a:chOff x="1634038" y="1774298"/>
              <a:chExt cx="488693" cy="488694"/>
            </a:xfrm>
            <a:solidFill>
              <a:schemeClr val="accent2"/>
            </a:solidFill>
          </p:grpSpPr>
          <p:sp>
            <p:nvSpPr>
              <p:cNvPr id="18" name="Полилиния: фигура 40"/>
              <p:cNvSpPr/>
              <p:nvPr>
                <p:custDataLst>
                  <p:tags r:id="rId37"/>
                </p:custDataLst>
              </p:nvPr>
            </p:nvSpPr>
            <p:spPr>
              <a:xfrm>
                <a:off x="1634038" y="1774298"/>
                <a:ext cx="488693" cy="488694"/>
              </a:xfrm>
              <a:custGeom>
                <a:avLst/>
                <a:gdLst>
                  <a:gd name="connsiteX0" fmla="*/ 432892 w 488693"/>
                  <a:gd name="connsiteY0" fmla="*/ 55881 h 488694"/>
                  <a:gd name="connsiteX1" fmla="*/ 297960 w 488693"/>
                  <a:gd name="connsiteY1" fmla="*/ 0 h 488694"/>
                  <a:gd name="connsiteX2" fmla="*/ 163028 w 488693"/>
                  <a:gd name="connsiteY2" fmla="*/ 55881 h 488694"/>
                  <a:gd name="connsiteX3" fmla="*/ 136201 w 488693"/>
                  <a:gd name="connsiteY3" fmla="*/ 292033 h 488694"/>
                  <a:gd name="connsiteX4" fmla="*/ 12510 w 488693"/>
                  <a:gd name="connsiteY4" fmla="*/ 415702 h 488694"/>
                  <a:gd name="connsiteX5" fmla="*/ 12510 w 488693"/>
                  <a:gd name="connsiteY5" fmla="*/ 476187 h 488694"/>
                  <a:gd name="connsiteX6" fmla="*/ 42757 w 488693"/>
                  <a:gd name="connsiteY6" fmla="*/ 488694 h 488694"/>
                  <a:gd name="connsiteX7" fmla="*/ 73005 w 488693"/>
                  <a:gd name="connsiteY7" fmla="*/ 476187 h 488694"/>
                  <a:gd name="connsiteX8" fmla="*/ 196698 w 488693"/>
                  <a:gd name="connsiteY8" fmla="*/ 352517 h 488694"/>
                  <a:gd name="connsiteX9" fmla="*/ 297961 w 488693"/>
                  <a:gd name="connsiteY9" fmla="*/ 381486 h 488694"/>
                  <a:gd name="connsiteX10" fmla="*/ 432893 w 488693"/>
                  <a:gd name="connsiteY10" fmla="*/ 325695 h 488694"/>
                  <a:gd name="connsiteX11" fmla="*/ 432892 w 488693"/>
                  <a:gd name="connsiteY11" fmla="*/ 55881 h 488694"/>
                  <a:gd name="connsiteX12" fmla="*/ 52753 w 488693"/>
                  <a:gd name="connsiteY12" fmla="*/ 455939 h 488694"/>
                  <a:gd name="connsiteX13" fmla="*/ 32762 w 488693"/>
                  <a:gd name="connsiteY13" fmla="*/ 455939 h 488694"/>
                  <a:gd name="connsiteX14" fmla="*/ 32762 w 488693"/>
                  <a:gd name="connsiteY14" fmla="*/ 435950 h 488694"/>
                  <a:gd name="connsiteX15" fmla="*/ 153404 w 488693"/>
                  <a:gd name="connsiteY15" fmla="*/ 315331 h 488694"/>
                  <a:gd name="connsiteX16" fmla="*/ 163029 w 488693"/>
                  <a:gd name="connsiteY16" fmla="*/ 325695 h 488694"/>
                  <a:gd name="connsiteX17" fmla="*/ 173396 w 488693"/>
                  <a:gd name="connsiteY17" fmla="*/ 335320 h 488694"/>
                  <a:gd name="connsiteX18" fmla="*/ 52753 w 488693"/>
                  <a:gd name="connsiteY18" fmla="*/ 455939 h 488694"/>
                  <a:gd name="connsiteX19" fmla="*/ 412641 w 488693"/>
                  <a:gd name="connsiteY19" fmla="*/ 305447 h 488694"/>
                  <a:gd name="connsiteX20" fmla="*/ 183281 w 488693"/>
                  <a:gd name="connsiteY20" fmla="*/ 305447 h 488694"/>
                  <a:gd name="connsiteX21" fmla="*/ 183281 w 488693"/>
                  <a:gd name="connsiteY21" fmla="*/ 76129 h 488694"/>
                  <a:gd name="connsiteX22" fmla="*/ 297961 w 488693"/>
                  <a:gd name="connsiteY22" fmla="*/ 28635 h 488694"/>
                  <a:gd name="connsiteX23" fmla="*/ 412641 w 488693"/>
                  <a:gd name="connsiteY23" fmla="*/ 76129 h 488694"/>
                  <a:gd name="connsiteX24" fmla="*/ 412641 w 488693"/>
                  <a:gd name="connsiteY24" fmla="*/ 305447 h 48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8693" h="488694">
                    <a:moveTo>
                      <a:pt x="432892" y="55881"/>
                    </a:moveTo>
                    <a:cubicBezTo>
                      <a:pt x="396851" y="19846"/>
                      <a:pt x="348932" y="0"/>
                      <a:pt x="297960" y="0"/>
                    </a:cubicBezTo>
                    <a:cubicBezTo>
                      <a:pt x="246990" y="0"/>
                      <a:pt x="199071" y="19846"/>
                      <a:pt x="163028" y="55881"/>
                    </a:cubicBezTo>
                    <a:cubicBezTo>
                      <a:pt x="99023" y="119875"/>
                      <a:pt x="90082" y="218391"/>
                      <a:pt x="136201" y="292033"/>
                    </a:cubicBezTo>
                    <a:lnTo>
                      <a:pt x="12510" y="415702"/>
                    </a:lnTo>
                    <a:cubicBezTo>
                      <a:pt x="-4170" y="432378"/>
                      <a:pt x="-4170" y="459511"/>
                      <a:pt x="12510" y="476187"/>
                    </a:cubicBezTo>
                    <a:cubicBezTo>
                      <a:pt x="20849" y="484526"/>
                      <a:pt x="31803" y="488694"/>
                      <a:pt x="42757" y="488694"/>
                    </a:cubicBezTo>
                    <a:cubicBezTo>
                      <a:pt x="53712" y="488694"/>
                      <a:pt x="64665" y="484526"/>
                      <a:pt x="73005" y="476187"/>
                    </a:cubicBezTo>
                    <a:lnTo>
                      <a:pt x="196698" y="352517"/>
                    </a:lnTo>
                    <a:cubicBezTo>
                      <a:pt x="227544" y="371827"/>
                      <a:pt x="262752" y="381486"/>
                      <a:pt x="297961" y="381486"/>
                    </a:cubicBezTo>
                    <a:cubicBezTo>
                      <a:pt x="346827" y="381486"/>
                      <a:pt x="395693" y="362889"/>
                      <a:pt x="432893" y="325695"/>
                    </a:cubicBezTo>
                    <a:cubicBezTo>
                      <a:pt x="507294" y="251307"/>
                      <a:pt x="507294" y="130269"/>
                      <a:pt x="432892" y="55881"/>
                    </a:cubicBezTo>
                    <a:close/>
                    <a:moveTo>
                      <a:pt x="52753" y="455939"/>
                    </a:moveTo>
                    <a:cubicBezTo>
                      <a:pt x="47242" y="461450"/>
                      <a:pt x="38274" y="461449"/>
                      <a:pt x="32762" y="455939"/>
                    </a:cubicBezTo>
                    <a:cubicBezTo>
                      <a:pt x="27250" y="450428"/>
                      <a:pt x="27250" y="441461"/>
                      <a:pt x="32762" y="435950"/>
                    </a:cubicBezTo>
                    <a:lnTo>
                      <a:pt x="153404" y="315331"/>
                    </a:lnTo>
                    <a:cubicBezTo>
                      <a:pt x="156462" y="318874"/>
                      <a:pt x="159668" y="322334"/>
                      <a:pt x="163029" y="325695"/>
                    </a:cubicBezTo>
                    <a:cubicBezTo>
                      <a:pt x="166392" y="329057"/>
                      <a:pt x="169852" y="332261"/>
                      <a:pt x="173396" y="335320"/>
                    </a:cubicBezTo>
                    <a:lnTo>
                      <a:pt x="52753" y="455939"/>
                    </a:lnTo>
                    <a:close/>
                    <a:moveTo>
                      <a:pt x="412641" y="305447"/>
                    </a:moveTo>
                    <a:cubicBezTo>
                      <a:pt x="349407" y="368668"/>
                      <a:pt x="246517" y="368670"/>
                      <a:pt x="183281" y="305447"/>
                    </a:cubicBezTo>
                    <a:cubicBezTo>
                      <a:pt x="120047" y="242224"/>
                      <a:pt x="120047" y="139352"/>
                      <a:pt x="183281" y="76129"/>
                    </a:cubicBezTo>
                    <a:cubicBezTo>
                      <a:pt x="213914" y="45503"/>
                      <a:pt x="254641" y="28635"/>
                      <a:pt x="297961" y="28635"/>
                    </a:cubicBezTo>
                    <a:cubicBezTo>
                      <a:pt x="341282" y="28635"/>
                      <a:pt x="382009" y="45503"/>
                      <a:pt x="412641" y="76129"/>
                    </a:cubicBezTo>
                    <a:cubicBezTo>
                      <a:pt x="475876" y="139352"/>
                      <a:pt x="475876" y="242224"/>
                      <a:pt x="412641" y="305447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" name="Полилиния: фигура 41"/>
              <p:cNvSpPr/>
              <p:nvPr>
                <p:custDataLst>
                  <p:tags r:id="rId38"/>
                </p:custDataLst>
              </p:nvPr>
            </p:nvSpPr>
            <p:spPr>
              <a:xfrm>
                <a:off x="1834315" y="1951722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0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" name="Полилиния: фигура 42"/>
              <p:cNvSpPr/>
              <p:nvPr>
                <p:custDataLst>
                  <p:tags r:id="rId39"/>
                </p:custDataLst>
              </p:nvPr>
            </p:nvSpPr>
            <p:spPr>
              <a:xfrm>
                <a:off x="1834315" y="1900607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1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" name="Полилиния: фигура 43"/>
              <p:cNvSpPr/>
              <p:nvPr>
                <p:custDataLst>
                  <p:tags r:id="rId40"/>
                </p:custDataLst>
              </p:nvPr>
            </p:nvSpPr>
            <p:spPr>
              <a:xfrm>
                <a:off x="1834315" y="2002837"/>
                <a:ext cx="128502" cy="28636"/>
              </a:xfrm>
              <a:custGeom>
                <a:avLst/>
                <a:gdLst>
                  <a:gd name="connsiteX0" fmla="*/ 114183 w 128502"/>
                  <a:gd name="connsiteY0" fmla="*/ 0 h 28636"/>
                  <a:gd name="connsiteX1" fmla="*/ 14320 w 128502"/>
                  <a:gd name="connsiteY1" fmla="*/ 0 h 28636"/>
                  <a:gd name="connsiteX2" fmla="*/ 0 w 128502"/>
                  <a:gd name="connsiteY2" fmla="*/ 14318 h 28636"/>
                  <a:gd name="connsiteX3" fmla="*/ 14320 w 128502"/>
                  <a:gd name="connsiteY3" fmla="*/ 28636 h 28636"/>
                  <a:gd name="connsiteX4" fmla="*/ 114183 w 128502"/>
                  <a:gd name="connsiteY4" fmla="*/ 28636 h 28636"/>
                  <a:gd name="connsiteX5" fmla="*/ 128503 w 128502"/>
                  <a:gd name="connsiteY5" fmla="*/ 14318 h 28636"/>
                  <a:gd name="connsiteX6" fmla="*/ 114183 w 128502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02" h="28636">
                    <a:moveTo>
                      <a:pt x="114183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14183" y="28636"/>
                    </a:lnTo>
                    <a:cubicBezTo>
                      <a:pt x="122091" y="28636"/>
                      <a:pt x="128503" y="22226"/>
                      <a:pt x="128503" y="14318"/>
                    </a:cubicBezTo>
                    <a:cubicBezTo>
                      <a:pt x="128503" y="6410"/>
                      <a:pt x="122091" y="0"/>
                      <a:pt x="114183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" name="Полилиния: фигура 44"/>
              <p:cNvSpPr/>
              <p:nvPr>
                <p:custDataLst>
                  <p:tags r:id="rId41"/>
                </p:custDataLst>
              </p:nvPr>
            </p:nvSpPr>
            <p:spPr>
              <a:xfrm>
                <a:off x="1984680" y="2002837"/>
                <a:ext cx="41475" cy="28636"/>
              </a:xfrm>
              <a:custGeom>
                <a:avLst/>
                <a:gdLst>
                  <a:gd name="connsiteX0" fmla="*/ 27156 w 41475"/>
                  <a:gd name="connsiteY0" fmla="*/ 0 h 28636"/>
                  <a:gd name="connsiteX1" fmla="*/ 14320 w 41475"/>
                  <a:gd name="connsiteY1" fmla="*/ 0 h 28636"/>
                  <a:gd name="connsiteX2" fmla="*/ 0 w 41475"/>
                  <a:gd name="connsiteY2" fmla="*/ 14318 h 28636"/>
                  <a:gd name="connsiteX3" fmla="*/ 14320 w 41475"/>
                  <a:gd name="connsiteY3" fmla="*/ 28636 h 28636"/>
                  <a:gd name="connsiteX4" fmla="*/ 27156 w 41475"/>
                  <a:gd name="connsiteY4" fmla="*/ 28636 h 28636"/>
                  <a:gd name="connsiteX5" fmla="*/ 41476 w 41475"/>
                  <a:gd name="connsiteY5" fmla="*/ 14318 h 28636"/>
                  <a:gd name="connsiteX6" fmla="*/ 27156 w 41475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75" h="28636">
                    <a:moveTo>
                      <a:pt x="27156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27156" y="28636"/>
                    </a:lnTo>
                    <a:cubicBezTo>
                      <a:pt x="35065" y="28636"/>
                      <a:pt x="41476" y="22226"/>
                      <a:pt x="41476" y="14318"/>
                    </a:cubicBezTo>
                    <a:cubicBezTo>
                      <a:pt x="41476" y="6410"/>
                      <a:pt x="35065" y="0"/>
                      <a:pt x="27156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28" name="Группа 27"/>
          <p:cNvGrpSpPr/>
          <p:nvPr>
            <p:custDataLst>
              <p:tags r:id="rId7"/>
            </p:custDataLst>
          </p:nvPr>
        </p:nvGrpSpPr>
        <p:grpSpPr>
          <a:xfrm>
            <a:off x="10547420" y="1533714"/>
            <a:ext cx="769620" cy="745490"/>
            <a:chOff x="1361589" y="1507787"/>
            <a:chExt cx="1042176" cy="1042176"/>
          </a:xfrm>
        </p:grpSpPr>
        <p:sp>
          <p:nvSpPr>
            <p:cNvPr id="29" name="Oval 49"/>
            <p:cNvSpPr/>
            <p:nvPr>
              <p:custDataLst>
                <p:tags r:id="rId30"/>
              </p:custDataLst>
            </p:nvPr>
          </p:nvSpPr>
          <p:spPr>
            <a:xfrm>
              <a:off x="1361589" y="1507787"/>
              <a:ext cx="1042176" cy="1042176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0" sx="113000" sy="113000" algn="ctr" rotWithShape="0">
                <a:schemeClr val="bg1">
                  <a:lumMod val="8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swald Light" pitchFamily="2" charset="-52"/>
              </a:endParaRPr>
            </a:p>
          </p:txBody>
        </p:sp>
        <p:grpSp>
          <p:nvGrpSpPr>
            <p:cNvPr id="30" name="Рисунок 30"/>
            <p:cNvGrpSpPr/>
            <p:nvPr/>
          </p:nvGrpSpPr>
          <p:grpSpPr>
            <a:xfrm>
              <a:off x="1634038" y="1774298"/>
              <a:ext cx="488693" cy="488694"/>
              <a:chOff x="1634038" y="1774298"/>
              <a:chExt cx="488693" cy="488694"/>
            </a:xfrm>
            <a:solidFill>
              <a:schemeClr val="accent2"/>
            </a:solidFill>
          </p:grpSpPr>
          <p:sp>
            <p:nvSpPr>
              <p:cNvPr id="31" name="Полилиния: фигура 40"/>
              <p:cNvSpPr/>
              <p:nvPr>
                <p:custDataLst>
                  <p:tags r:id="rId31"/>
                </p:custDataLst>
              </p:nvPr>
            </p:nvSpPr>
            <p:spPr>
              <a:xfrm>
                <a:off x="1634038" y="1774298"/>
                <a:ext cx="488693" cy="488694"/>
              </a:xfrm>
              <a:custGeom>
                <a:avLst/>
                <a:gdLst>
                  <a:gd name="connsiteX0" fmla="*/ 432892 w 488693"/>
                  <a:gd name="connsiteY0" fmla="*/ 55881 h 488694"/>
                  <a:gd name="connsiteX1" fmla="*/ 297960 w 488693"/>
                  <a:gd name="connsiteY1" fmla="*/ 0 h 488694"/>
                  <a:gd name="connsiteX2" fmla="*/ 163028 w 488693"/>
                  <a:gd name="connsiteY2" fmla="*/ 55881 h 488694"/>
                  <a:gd name="connsiteX3" fmla="*/ 136201 w 488693"/>
                  <a:gd name="connsiteY3" fmla="*/ 292033 h 488694"/>
                  <a:gd name="connsiteX4" fmla="*/ 12510 w 488693"/>
                  <a:gd name="connsiteY4" fmla="*/ 415702 h 488694"/>
                  <a:gd name="connsiteX5" fmla="*/ 12510 w 488693"/>
                  <a:gd name="connsiteY5" fmla="*/ 476187 h 488694"/>
                  <a:gd name="connsiteX6" fmla="*/ 42757 w 488693"/>
                  <a:gd name="connsiteY6" fmla="*/ 488694 h 488694"/>
                  <a:gd name="connsiteX7" fmla="*/ 73005 w 488693"/>
                  <a:gd name="connsiteY7" fmla="*/ 476187 h 488694"/>
                  <a:gd name="connsiteX8" fmla="*/ 196698 w 488693"/>
                  <a:gd name="connsiteY8" fmla="*/ 352517 h 488694"/>
                  <a:gd name="connsiteX9" fmla="*/ 297961 w 488693"/>
                  <a:gd name="connsiteY9" fmla="*/ 381486 h 488694"/>
                  <a:gd name="connsiteX10" fmla="*/ 432893 w 488693"/>
                  <a:gd name="connsiteY10" fmla="*/ 325695 h 488694"/>
                  <a:gd name="connsiteX11" fmla="*/ 432892 w 488693"/>
                  <a:gd name="connsiteY11" fmla="*/ 55881 h 488694"/>
                  <a:gd name="connsiteX12" fmla="*/ 52753 w 488693"/>
                  <a:gd name="connsiteY12" fmla="*/ 455939 h 488694"/>
                  <a:gd name="connsiteX13" fmla="*/ 32762 w 488693"/>
                  <a:gd name="connsiteY13" fmla="*/ 455939 h 488694"/>
                  <a:gd name="connsiteX14" fmla="*/ 32762 w 488693"/>
                  <a:gd name="connsiteY14" fmla="*/ 435950 h 488694"/>
                  <a:gd name="connsiteX15" fmla="*/ 153404 w 488693"/>
                  <a:gd name="connsiteY15" fmla="*/ 315331 h 488694"/>
                  <a:gd name="connsiteX16" fmla="*/ 163029 w 488693"/>
                  <a:gd name="connsiteY16" fmla="*/ 325695 h 488694"/>
                  <a:gd name="connsiteX17" fmla="*/ 173396 w 488693"/>
                  <a:gd name="connsiteY17" fmla="*/ 335320 h 488694"/>
                  <a:gd name="connsiteX18" fmla="*/ 52753 w 488693"/>
                  <a:gd name="connsiteY18" fmla="*/ 455939 h 488694"/>
                  <a:gd name="connsiteX19" fmla="*/ 412641 w 488693"/>
                  <a:gd name="connsiteY19" fmla="*/ 305447 h 488694"/>
                  <a:gd name="connsiteX20" fmla="*/ 183281 w 488693"/>
                  <a:gd name="connsiteY20" fmla="*/ 305447 h 488694"/>
                  <a:gd name="connsiteX21" fmla="*/ 183281 w 488693"/>
                  <a:gd name="connsiteY21" fmla="*/ 76129 h 488694"/>
                  <a:gd name="connsiteX22" fmla="*/ 297961 w 488693"/>
                  <a:gd name="connsiteY22" fmla="*/ 28635 h 488694"/>
                  <a:gd name="connsiteX23" fmla="*/ 412641 w 488693"/>
                  <a:gd name="connsiteY23" fmla="*/ 76129 h 488694"/>
                  <a:gd name="connsiteX24" fmla="*/ 412641 w 488693"/>
                  <a:gd name="connsiteY24" fmla="*/ 305447 h 48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8693" h="488694">
                    <a:moveTo>
                      <a:pt x="432892" y="55881"/>
                    </a:moveTo>
                    <a:cubicBezTo>
                      <a:pt x="396851" y="19846"/>
                      <a:pt x="348932" y="0"/>
                      <a:pt x="297960" y="0"/>
                    </a:cubicBezTo>
                    <a:cubicBezTo>
                      <a:pt x="246990" y="0"/>
                      <a:pt x="199071" y="19846"/>
                      <a:pt x="163028" y="55881"/>
                    </a:cubicBezTo>
                    <a:cubicBezTo>
                      <a:pt x="99023" y="119875"/>
                      <a:pt x="90082" y="218391"/>
                      <a:pt x="136201" y="292033"/>
                    </a:cubicBezTo>
                    <a:lnTo>
                      <a:pt x="12510" y="415702"/>
                    </a:lnTo>
                    <a:cubicBezTo>
                      <a:pt x="-4170" y="432378"/>
                      <a:pt x="-4170" y="459511"/>
                      <a:pt x="12510" y="476187"/>
                    </a:cubicBezTo>
                    <a:cubicBezTo>
                      <a:pt x="20849" y="484526"/>
                      <a:pt x="31803" y="488694"/>
                      <a:pt x="42757" y="488694"/>
                    </a:cubicBezTo>
                    <a:cubicBezTo>
                      <a:pt x="53712" y="488694"/>
                      <a:pt x="64665" y="484526"/>
                      <a:pt x="73005" y="476187"/>
                    </a:cubicBezTo>
                    <a:lnTo>
                      <a:pt x="196698" y="352517"/>
                    </a:lnTo>
                    <a:cubicBezTo>
                      <a:pt x="227544" y="371827"/>
                      <a:pt x="262752" y="381486"/>
                      <a:pt x="297961" y="381486"/>
                    </a:cubicBezTo>
                    <a:cubicBezTo>
                      <a:pt x="346827" y="381486"/>
                      <a:pt x="395693" y="362889"/>
                      <a:pt x="432893" y="325695"/>
                    </a:cubicBezTo>
                    <a:cubicBezTo>
                      <a:pt x="507294" y="251307"/>
                      <a:pt x="507294" y="130269"/>
                      <a:pt x="432892" y="55881"/>
                    </a:cubicBezTo>
                    <a:close/>
                    <a:moveTo>
                      <a:pt x="52753" y="455939"/>
                    </a:moveTo>
                    <a:cubicBezTo>
                      <a:pt x="47242" y="461450"/>
                      <a:pt x="38274" y="461449"/>
                      <a:pt x="32762" y="455939"/>
                    </a:cubicBezTo>
                    <a:cubicBezTo>
                      <a:pt x="27250" y="450428"/>
                      <a:pt x="27250" y="441461"/>
                      <a:pt x="32762" y="435950"/>
                    </a:cubicBezTo>
                    <a:lnTo>
                      <a:pt x="153404" y="315331"/>
                    </a:lnTo>
                    <a:cubicBezTo>
                      <a:pt x="156462" y="318874"/>
                      <a:pt x="159668" y="322334"/>
                      <a:pt x="163029" y="325695"/>
                    </a:cubicBezTo>
                    <a:cubicBezTo>
                      <a:pt x="166392" y="329057"/>
                      <a:pt x="169852" y="332261"/>
                      <a:pt x="173396" y="335320"/>
                    </a:cubicBezTo>
                    <a:lnTo>
                      <a:pt x="52753" y="455939"/>
                    </a:lnTo>
                    <a:close/>
                    <a:moveTo>
                      <a:pt x="412641" y="305447"/>
                    </a:moveTo>
                    <a:cubicBezTo>
                      <a:pt x="349407" y="368668"/>
                      <a:pt x="246517" y="368670"/>
                      <a:pt x="183281" y="305447"/>
                    </a:cubicBezTo>
                    <a:cubicBezTo>
                      <a:pt x="120047" y="242224"/>
                      <a:pt x="120047" y="139352"/>
                      <a:pt x="183281" y="76129"/>
                    </a:cubicBezTo>
                    <a:cubicBezTo>
                      <a:pt x="213914" y="45503"/>
                      <a:pt x="254641" y="28635"/>
                      <a:pt x="297961" y="28635"/>
                    </a:cubicBezTo>
                    <a:cubicBezTo>
                      <a:pt x="341282" y="28635"/>
                      <a:pt x="382009" y="45503"/>
                      <a:pt x="412641" y="76129"/>
                    </a:cubicBezTo>
                    <a:cubicBezTo>
                      <a:pt x="475876" y="139352"/>
                      <a:pt x="475876" y="242224"/>
                      <a:pt x="412641" y="305447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" name="Полилиния: фигура 41"/>
              <p:cNvSpPr/>
              <p:nvPr>
                <p:custDataLst>
                  <p:tags r:id="rId32"/>
                </p:custDataLst>
              </p:nvPr>
            </p:nvSpPr>
            <p:spPr>
              <a:xfrm>
                <a:off x="1834315" y="1951722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0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" name="Полилиния: фигура 42"/>
              <p:cNvSpPr/>
              <p:nvPr>
                <p:custDataLst>
                  <p:tags r:id="rId33"/>
                </p:custDataLst>
              </p:nvPr>
            </p:nvSpPr>
            <p:spPr>
              <a:xfrm>
                <a:off x="1834315" y="1900607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1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" name="Полилиния: фигура 43"/>
              <p:cNvSpPr/>
              <p:nvPr>
                <p:custDataLst>
                  <p:tags r:id="rId34"/>
                </p:custDataLst>
              </p:nvPr>
            </p:nvSpPr>
            <p:spPr>
              <a:xfrm>
                <a:off x="1834315" y="2002837"/>
                <a:ext cx="128502" cy="28636"/>
              </a:xfrm>
              <a:custGeom>
                <a:avLst/>
                <a:gdLst>
                  <a:gd name="connsiteX0" fmla="*/ 114183 w 128502"/>
                  <a:gd name="connsiteY0" fmla="*/ 0 h 28636"/>
                  <a:gd name="connsiteX1" fmla="*/ 14320 w 128502"/>
                  <a:gd name="connsiteY1" fmla="*/ 0 h 28636"/>
                  <a:gd name="connsiteX2" fmla="*/ 0 w 128502"/>
                  <a:gd name="connsiteY2" fmla="*/ 14318 h 28636"/>
                  <a:gd name="connsiteX3" fmla="*/ 14320 w 128502"/>
                  <a:gd name="connsiteY3" fmla="*/ 28636 h 28636"/>
                  <a:gd name="connsiteX4" fmla="*/ 114183 w 128502"/>
                  <a:gd name="connsiteY4" fmla="*/ 28636 h 28636"/>
                  <a:gd name="connsiteX5" fmla="*/ 128503 w 128502"/>
                  <a:gd name="connsiteY5" fmla="*/ 14318 h 28636"/>
                  <a:gd name="connsiteX6" fmla="*/ 114183 w 128502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02" h="28636">
                    <a:moveTo>
                      <a:pt x="114183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14183" y="28636"/>
                    </a:lnTo>
                    <a:cubicBezTo>
                      <a:pt x="122091" y="28636"/>
                      <a:pt x="128503" y="22226"/>
                      <a:pt x="128503" y="14318"/>
                    </a:cubicBezTo>
                    <a:cubicBezTo>
                      <a:pt x="128503" y="6410"/>
                      <a:pt x="122091" y="0"/>
                      <a:pt x="114183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" name="Полилиния: фигура 44"/>
              <p:cNvSpPr/>
              <p:nvPr>
                <p:custDataLst>
                  <p:tags r:id="rId35"/>
                </p:custDataLst>
              </p:nvPr>
            </p:nvSpPr>
            <p:spPr>
              <a:xfrm>
                <a:off x="1984680" y="2002837"/>
                <a:ext cx="41475" cy="28636"/>
              </a:xfrm>
              <a:custGeom>
                <a:avLst/>
                <a:gdLst>
                  <a:gd name="connsiteX0" fmla="*/ 27156 w 41475"/>
                  <a:gd name="connsiteY0" fmla="*/ 0 h 28636"/>
                  <a:gd name="connsiteX1" fmla="*/ 14320 w 41475"/>
                  <a:gd name="connsiteY1" fmla="*/ 0 h 28636"/>
                  <a:gd name="connsiteX2" fmla="*/ 0 w 41475"/>
                  <a:gd name="connsiteY2" fmla="*/ 14318 h 28636"/>
                  <a:gd name="connsiteX3" fmla="*/ 14320 w 41475"/>
                  <a:gd name="connsiteY3" fmla="*/ 28636 h 28636"/>
                  <a:gd name="connsiteX4" fmla="*/ 27156 w 41475"/>
                  <a:gd name="connsiteY4" fmla="*/ 28636 h 28636"/>
                  <a:gd name="connsiteX5" fmla="*/ 41476 w 41475"/>
                  <a:gd name="connsiteY5" fmla="*/ 14318 h 28636"/>
                  <a:gd name="connsiteX6" fmla="*/ 27156 w 41475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75" h="28636">
                    <a:moveTo>
                      <a:pt x="27156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27156" y="28636"/>
                    </a:lnTo>
                    <a:cubicBezTo>
                      <a:pt x="35065" y="28636"/>
                      <a:pt x="41476" y="22226"/>
                      <a:pt x="41476" y="14318"/>
                    </a:cubicBezTo>
                    <a:cubicBezTo>
                      <a:pt x="41476" y="6410"/>
                      <a:pt x="35065" y="0"/>
                      <a:pt x="27156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36" name="Группа 35"/>
          <p:cNvGrpSpPr/>
          <p:nvPr>
            <p:custDataLst>
              <p:tags r:id="rId8"/>
            </p:custDataLst>
          </p:nvPr>
        </p:nvGrpSpPr>
        <p:grpSpPr>
          <a:xfrm>
            <a:off x="7727020" y="1448903"/>
            <a:ext cx="769620" cy="745490"/>
            <a:chOff x="1361589" y="1507787"/>
            <a:chExt cx="1042176" cy="1042176"/>
          </a:xfrm>
        </p:grpSpPr>
        <p:sp>
          <p:nvSpPr>
            <p:cNvPr id="37" name="Oval 49"/>
            <p:cNvSpPr/>
            <p:nvPr>
              <p:custDataLst>
                <p:tags r:id="rId24"/>
              </p:custDataLst>
            </p:nvPr>
          </p:nvSpPr>
          <p:spPr>
            <a:xfrm>
              <a:off x="1361589" y="1507787"/>
              <a:ext cx="1042176" cy="1042176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0" sx="113000" sy="113000" algn="ctr" rotWithShape="0">
                <a:schemeClr val="bg1">
                  <a:lumMod val="8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swald Light" pitchFamily="2" charset="-52"/>
              </a:endParaRPr>
            </a:p>
          </p:txBody>
        </p:sp>
        <p:grpSp>
          <p:nvGrpSpPr>
            <p:cNvPr id="38" name="Рисунок 30"/>
            <p:cNvGrpSpPr/>
            <p:nvPr/>
          </p:nvGrpSpPr>
          <p:grpSpPr>
            <a:xfrm>
              <a:off x="1634038" y="1774298"/>
              <a:ext cx="488693" cy="488694"/>
              <a:chOff x="1634038" y="1774298"/>
              <a:chExt cx="488693" cy="488694"/>
            </a:xfrm>
            <a:solidFill>
              <a:schemeClr val="accent2"/>
            </a:solidFill>
          </p:grpSpPr>
          <p:sp>
            <p:nvSpPr>
              <p:cNvPr id="39" name="Полилиния: фигура 40"/>
              <p:cNvSpPr/>
              <p:nvPr>
                <p:custDataLst>
                  <p:tags r:id="rId25"/>
                </p:custDataLst>
              </p:nvPr>
            </p:nvSpPr>
            <p:spPr>
              <a:xfrm>
                <a:off x="1634038" y="1774298"/>
                <a:ext cx="488693" cy="488694"/>
              </a:xfrm>
              <a:custGeom>
                <a:avLst/>
                <a:gdLst>
                  <a:gd name="connsiteX0" fmla="*/ 432892 w 488693"/>
                  <a:gd name="connsiteY0" fmla="*/ 55881 h 488694"/>
                  <a:gd name="connsiteX1" fmla="*/ 297960 w 488693"/>
                  <a:gd name="connsiteY1" fmla="*/ 0 h 488694"/>
                  <a:gd name="connsiteX2" fmla="*/ 163028 w 488693"/>
                  <a:gd name="connsiteY2" fmla="*/ 55881 h 488694"/>
                  <a:gd name="connsiteX3" fmla="*/ 136201 w 488693"/>
                  <a:gd name="connsiteY3" fmla="*/ 292033 h 488694"/>
                  <a:gd name="connsiteX4" fmla="*/ 12510 w 488693"/>
                  <a:gd name="connsiteY4" fmla="*/ 415702 h 488694"/>
                  <a:gd name="connsiteX5" fmla="*/ 12510 w 488693"/>
                  <a:gd name="connsiteY5" fmla="*/ 476187 h 488694"/>
                  <a:gd name="connsiteX6" fmla="*/ 42757 w 488693"/>
                  <a:gd name="connsiteY6" fmla="*/ 488694 h 488694"/>
                  <a:gd name="connsiteX7" fmla="*/ 73005 w 488693"/>
                  <a:gd name="connsiteY7" fmla="*/ 476187 h 488694"/>
                  <a:gd name="connsiteX8" fmla="*/ 196698 w 488693"/>
                  <a:gd name="connsiteY8" fmla="*/ 352517 h 488694"/>
                  <a:gd name="connsiteX9" fmla="*/ 297961 w 488693"/>
                  <a:gd name="connsiteY9" fmla="*/ 381486 h 488694"/>
                  <a:gd name="connsiteX10" fmla="*/ 432893 w 488693"/>
                  <a:gd name="connsiteY10" fmla="*/ 325695 h 488694"/>
                  <a:gd name="connsiteX11" fmla="*/ 432892 w 488693"/>
                  <a:gd name="connsiteY11" fmla="*/ 55881 h 488694"/>
                  <a:gd name="connsiteX12" fmla="*/ 52753 w 488693"/>
                  <a:gd name="connsiteY12" fmla="*/ 455939 h 488694"/>
                  <a:gd name="connsiteX13" fmla="*/ 32762 w 488693"/>
                  <a:gd name="connsiteY13" fmla="*/ 455939 h 488694"/>
                  <a:gd name="connsiteX14" fmla="*/ 32762 w 488693"/>
                  <a:gd name="connsiteY14" fmla="*/ 435950 h 488694"/>
                  <a:gd name="connsiteX15" fmla="*/ 153404 w 488693"/>
                  <a:gd name="connsiteY15" fmla="*/ 315331 h 488694"/>
                  <a:gd name="connsiteX16" fmla="*/ 163029 w 488693"/>
                  <a:gd name="connsiteY16" fmla="*/ 325695 h 488694"/>
                  <a:gd name="connsiteX17" fmla="*/ 173396 w 488693"/>
                  <a:gd name="connsiteY17" fmla="*/ 335320 h 488694"/>
                  <a:gd name="connsiteX18" fmla="*/ 52753 w 488693"/>
                  <a:gd name="connsiteY18" fmla="*/ 455939 h 488694"/>
                  <a:gd name="connsiteX19" fmla="*/ 412641 w 488693"/>
                  <a:gd name="connsiteY19" fmla="*/ 305447 h 488694"/>
                  <a:gd name="connsiteX20" fmla="*/ 183281 w 488693"/>
                  <a:gd name="connsiteY20" fmla="*/ 305447 h 488694"/>
                  <a:gd name="connsiteX21" fmla="*/ 183281 w 488693"/>
                  <a:gd name="connsiteY21" fmla="*/ 76129 h 488694"/>
                  <a:gd name="connsiteX22" fmla="*/ 297961 w 488693"/>
                  <a:gd name="connsiteY22" fmla="*/ 28635 h 488694"/>
                  <a:gd name="connsiteX23" fmla="*/ 412641 w 488693"/>
                  <a:gd name="connsiteY23" fmla="*/ 76129 h 488694"/>
                  <a:gd name="connsiteX24" fmla="*/ 412641 w 488693"/>
                  <a:gd name="connsiteY24" fmla="*/ 305447 h 48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8693" h="488694">
                    <a:moveTo>
                      <a:pt x="432892" y="55881"/>
                    </a:moveTo>
                    <a:cubicBezTo>
                      <a:pt x="396851" y="19846"/>
                      <a:pt x="348932" y="0"/>
                      <a:pt x="297960" y="0"/>
                    </a:cubicBezTo>
                    <a:cubicBezTo>
                      <a:pt x="246990" y="0"/>
                      <a:pt x="199071" y="19846"/>
                      <a:pt x="163028" y="55881"/>
                    </a:cubicBezTo>
                    <a:cubicBezTo>
                      <a:pt x="99023" y="119875"/>
                      <a:pt x="90082" y="218391"/>
                      <a:pt x="136201" y="292033"/>
                    </a:cubicBezTo>
                    <a:lnTo>
                      <a:pt x="12510" y="415702"/>
                    </a:lnTo>
                    <a:cubicBezTo>
                      <a:pt x="-4170" y="432378"/>
                      <a:pt x="-4170" y="459511"/>
                      <a:pt x="12510" y="476187"/>
                    </a:cubicBezTo>
                    <a:cubicBezTo>
                      <a:pt x="20849" y="484526"/>
                      <a:pt x="31803" y="488694"/>
                      <a:pt x="42757" y="488694"/>
                    </a:cubicBezTo>
                    <a:cubicBezTo>
                      <a:pt x="53712" y="488694"/>
                      <a:pt x="64665" y="484526"/>
                      <a:pt x="73005" y="476187"/>
                    </a:cubicBezTo>
                    <a:lnTo>
                      <a:pt x="196698" y="352517"/>
                    </a:lnTo>
                    <a:cubicBezTo>
                      <a:pt x="227544" y="371827"/>
                      <a:pt x="262752" y="381486"/>
                      <a:pt x="297961" y="381486"/>
                    </a:cubicBezTo>
                    <a:cubicBezTo>
                      <a:pt x="346827" y="381486"/>
                      <a:pt x="395693" y="362889"/>
                      <a:pt x="432893" y="325695"/>
                    </a:cubicBezTo>
                    <a:cubicBezTo>
                      <a:pt x="507294" y="251307"/>
                      <a:pt x="507294" y="130269"/>
                      <a:pt x="432892" y="55881"/>
                    </a:cubicBezTo>
                    <a:close/>
                    <a:moveTo>
                      <a:pt x="52753" y="455939"/>
                    </a:moveTo>
                    <a:cubicBezTo>
                      <a:pt x="47242" y="461450"/>
                      <a:pt x="38274" y="461449"/>
                      <a:pt x="32762" y="455939"/>
                    </a:cubicBezTo>
                    <a:cubicBezTo>
                      <a:pt x="27250" y="450428"/>
                      <a:pt x="27250" y="441461"/>
                      <a:pt x="32762" y="435950"/>
                    </a:cubicBezTo>
                    <a:lnTo>
                      <a:pt x="153404" y="315331"/>
                    </a:lnTo>
                    <a:cubicBezTo>
                      <a:pt x="156462" y="318874"/>
                      <a:pt x="159668" y="322334"/>
                      <a:pt x="163029" y="325695"/>
                    </a:cubicBezTo>
                    <a:cubicBezTo>
                      <a:pt x="166392" y="329057"/>
                      <a:pt x="169852" y="332261"/>
                      <a:pt x="173396" y="335320"/>
                    </a:cubicBezTo>
                    <a:lnTo>
                      <a:pt x="52753" y="455939"/>
                    </a:lnTo>
                    <a:close/>
                    <a:moveTo>
                      <a:pt x="412641" y="305447"/>
                    </a:moveTo>
                    <a:cubicBezTo>
                      <a:pt x="349407" y="368668"/>
                      <a:pt x="246517" y="368670"/>
                      <a:pt x="183281" y="305447"/>
                    </a:cubicBezTo>
                    <a:cubicBezTo>
                      <a:pt x="120047" y="242224"/>
                      <a:pt x="120047" y="139352"/>
                      <a:pt x="183281" y="76129"/>
                    </a:cubicBezTo>
                    <a:cubicBezTo>
                      <a:pt x="213914" y="45503"/>
                      <a:pt x="254641" y="28635"/>
                      <a:pt x="297961" y="28635"/>
                    </a:cubicBezTo>
                    <a:cubicBezTo>
                      <a:pt x="341282" y="28635"/>
                      <a:pt x="382009" y="45503"/>
                      <a:pt x="412641" y="76129"/>
                    </a:cubicBezTo>
                    <a:cubicBezTo>
                      <a:pt x="475876" y="139352"/>
                      <a:pt x="475876" y="242224"/>
                      <a:pt x="412641" y="305447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" name="Полилиния: фигура 41"/>
              <p:cNvSpPr/>
              <p:nvPr>
                <p:custDataLst>
                  <p:tags r:id="rId26"/>
                </p:custDataLst>
              </p:nvPr>
            </p:nvSpPr>
            <p:spPr>
              <a:xfrm>
                <a:off x="1834315" y="1951722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0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" name="Полилиния: фигура 42"/>
              <p:cNvSpPr/>
              <p:nvPr>
                <p:custDataLst>
                  <p:tags r:id="rId27"/>
                </p:custDataLst>
              </p:nvPr>
            </p:nvSpPr>
            <p:spPr>
              <a:xfrm>
                <a:off x="1834315" y="1900607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1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" name="Полилиния: фигура 43"/>
              <p:cNvSpPr/>
              <p:nvPr>
                <p:custDataLst>
                  <p:tags r:id="rId28"/>
                </p:custDataLst>
              </p:nvPr>
            </p:nvSpPr>
            <p:spPr>
              <a:xfrm>
                <a:off x="1834315" y="2002837"/>
                <a:ext cx="128502" cy="28636"/>
              </a:xfrm>
              <a:custGeom>
                <a:avLst/>
                <a:gdLst>
                  <a:gd name="connsiteX0" fmla="*/ 114183 w 128502"/>
                  <a:gd name="connsiteY0" fmla="*/ 0 h 28636"/>
                  <a:gd name="connsiteX1" fmla="*/ 14320 w 128502"/>
                  <a:gd name="connsiteY1" fmla="*/ 0 h 28636"/>
                  <a:gd name="connsiteX2" fmla="*/ 0 w 128502"/>
                  <a:gd name="connsiteY2" fmla="*/ 14318 h 28636"/>
                  <a:gd name="connsiteX3" fmla="*/ 14320 w 128502"/>
                  <a:gd name="connsiteY3" fmla="*/ 28636 h 28636"/>
                  <a:gd name="connsiteX4" fmla="*/ 114183 w 128502"/>
                  <a:gd name="connsiteY4" fmla="*/ 28636 h 28636"/>
                  <a:gd name="connsiteX5" fmla="*/ 128503 w 128502"/>
                  <a:gd name="connsiteY5" fmla="*/ 14318 h 28636"/>
                  <a:gd name="connsiteX6" fmla="*/ 114183 w 128502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02" h="28636">
                    <a:moveTo>
                      <a:pt x="114183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14183" y="28636"/>
                    </a:lnTo>
                    <a:cubicBezTo>
                      <a:pt x="122091" y="28636"/>
                      <a:pt x="128503" y="22226"/>
                      <a:pt x="128503" y="14318"/>
                    </a:cubicBezTo>
                    <a:cubicBezTo>
                      <a:pt x="128503" y="6410"/>
                      <a:pt x="122091" y="0"/>
                      <a:pt x="114183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" name="Полилиния: фигура 44"/>
              <p:cNvSpPr/>
              <p:nvPr>
                <p:custDataLst>
                  <p:tags r:id="rId29"/>
                </p:custDataLst>
              </p:nvPr>
            </p:nvSpPr>
            <p:spPr>
              <a:xfrm>
                <a:off x="1984680" y="2002837"/>
                <a:ext cx="41475" cy="28636"/>
              </a:xfrm>
              <a:custGeom>
                <a:avLst/>
                <a:gdLst>
                  <a:gd name="connsiteX0" fmla="*/ 27156 w 41475"/>
                  <a:gd name="connsiteY0" fmla="*/ 0 h 28636"/>
                  <a:gd name="connsiteX1" fmla="*/ 14320 w 41475"/>
                  <a:gd name="connsiteY1" fmla="*/ 0 h 28636"/>
                  <a:gd name="connsiteX2" fmla="*/ 0 w 41475"/>
                  <a:gd name="connsiteY2" fmla="*/ 14318 h 28636"/>
                  <a:gd name="connsiteX3" fmla="*/ 14320 w 41475"/>
                  <a:gd name="connsiteY3" fmla="*/ 28636 h 28636"/>
                  <a:gd name="connsiteX4" fmla="*/ 27156 w 41475"/>
                  <a:gd name="connsiteY4" fmla="*/ 28636 h 28636"/>
                  <a:gd name="connsiteX5" fmla="*/ 41476 w 41475"/>
                  <a:gd name="connsiteY5" fmla="*/ 14318 h 28636"/>
                  <a:gd name="connsiteX6" fmla="*/ 27156 w 41475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75" h="28636">
                    <a:moveTo>
                      <a:pt x="27156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27156" y="28636"/>
                    </a:lnTo>
                    <a:cubicBezTo>
                      <a:pt x="35065" y="28636"/>
                      <a:pt x="41476" y="22226"/>
                      <a:pt x="41476" y="14318"/>
                    </a:cubicBezTo>
                    <a:cubicBezTo>
                      <a:pt x="41476" y="6410"/>
                      <a:pt x="35065" y="0"/>
                      <a:pt x="27156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65" name="Группа 64"/>
          <p:cNvGrpSpPr/>
          <p:nvPr>
            <p:custDataLst>
              <p:tags r:id="rId9"/>
            </p:custDataLst>
          </p:nvPr>
        </p:nvGrpSpPr>
        <p:grpSpPr>
          <a:xfrm>
            <a:off x="5113324" y="1406227"/>
            <a:ext cx="769620" cy="745490"/>
            <a:chOff x="1361589" y="1507787"/>
            <a:chExt cx="1042176" cy="1042176"/>
          </a:xfrm>
        </p:grpSpPr>
        <p:sp>
          <p:nvSpPr>
            <p:cNvPr id="66" name="Oval 49"/>
            <p:cNvSpPr/>
            <p:nvPr>
              <p:custDataLst>
                <p:tags r:id="rId18"/>
              </p:custDataLst>
            </p:nvPr>
          </p:nvSpPr>
          <p:spPr>
            <a:xfrm>
              <a:off x="1361589" y="1507787"/>
              <a:ext cx="1042176" cy="1042176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0" sx="113000" sy="113000" algn="ctr" rotWithShape="0">
                <a:schemeClr val="bg1">
                  <a:lumMod val="8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swald Light" pitchFamily="2" charset="-52"/>
              </a:endParaRPr>
            </a:p>
          </p:txBody>
        </p:sp>
        <p:grpSp>
          <p:nvGrpSpPr>
            <p:cNvPr id="67" name="Рисунок 30"/>
            <p:cNvGrpSpPr/>
            <p:nvPr/>
          </p:nvGrpSpPr>
          <p:grpSpPr>
            <a:xfrm>
              <a:off x="1634038" y="1774298"/>
              <a:ext cx="488693" cy="488694"/>
              <a:chOff x="1634038" y="1774298"/>
              <a:chExt cx="488693" cy="488694"/>
            </a:xfrm>
            <a:solidFill>
              <a:schemeClr val="accent2"/>
            </a:solidFill>
          </p:grpSpPr>
          <p:sp>
            <p:nvSpPr>
              <p:cNvPr id="68" name="Полилиния: фигура 40"/>
              <p:cNvSpPr/>
              <p:nvPr>
                <p:custDataLst>
                  <p:tags r:id="rId19"/>
                </p:custDataLst>
              </p:nvPr>
            </p:nvSpPr>
            <p:spPr>
              <a:xfrm>
                <a:off x="1634038" y="1774298"/>
                <a:ext cx="488693" cy="488694"/>
              </a:xfrm>
              <a:custGeom>
                <a:avLst/>
                <a:gdLst>
                  <a:gd name="connsiteX0" fmla="*/ 432892 w 488693"/>
                  <a:gd name="connsiteY0" fmla="*/ 55881 h 488694"/>
                  <a:gd name="connsiteX1" fmla="*/ 297960 w 488693"/>
                  <a:gd name="connsiteY1" fmla="*/ 0 h 488694"/>
                  <a:gd name="connsiteX2" fmla="*/ 163028 w 488693"/>
                  <a:gd name="connsiteY2" fmla="*/ 55881 h 488694"/>
                  <a:gd name="connsiteX3" fmla="*/ 136201 w 488693"/>
                  <a:gd name="connsiteY3" fmla="*/ 292033 h 488694"/>
                  <a:gd name="connsiteX4" fmla="*/ 12510 w 488693"/>
                  <a:gd name="connsiteY4" fmla="*/ 415702 h 488694"/>
                  <a:gd name="connsiteX5" fmla="*/ 12510 w 488693"/>
                  <a:gd name="connsiteY5" fmla="*/ 476187 h 488694"/>
                  <a:gd name="connsiteX6" fmla="*/ 42757 w 488693"/>
                  <a:gd name="connsiteY6" fmla="*/ 488694 h 488694"/>
                  <a:gd name="connsiteX7" fmla="*/ 73005 w 488693"/>
                  <a:gd name="connsiteY7" fmla="*/ 476187 h 488694"/>
                  <a:gd name="connsiteX8" fmla="*/ 196698 w 488693"/>
                  <a:gd name="connsiteY8" fmla="*/ 352517 h 488694"/>
                  <a:gd name="connsiteX9" fmla="*/ 297961 w 488693"/>
                  <a:gd name="connsiteY9" fmla="*/ 381486 h 488694"/>
                  <a:gd name="connsiteX10" fmla="*/ 432893 w 488693"/>
                  <a:gd name="connsiteY10" fmla="*/ 325695 h 488694"/>
                  <a:gd name="connsiteX11" fmla="*/ 432892 w 488693"/>
                  <a:gd name="connsiteY11" fmla="*/ 55881 h 488694"/>
                  <a:gd name="connsiteX12" fmla="*/ 52753 w 488693"/>
                  <a:gd name="connsiteY12" fmla="*/ 455939 h 488694"/>
                  <a:gd name="connsiteX13" fmla="*/ 32762 w 488693"/>
                  <a:gd name="connsiteY13" fmla="*/ 455939 h 488694"/>
                  <a:gd name="connsiteX14" fmla="*/ 32762 w 488693"/>
                  <a:gd name="connsiteY14" fmla="*/ 435950 h 488694"/>
                  <a:gd name="connsiteX15" fmla="*/ 153404 w 488693"/>
                  <a:gd name="connsiteY15" fmla="*/ 315331 h 488694"/>
                  <a:gd name="connsiteX16" fmla="*/ 163029 w 488693"/>
                  <a:gd name="connsiteY16" fmla="*/ 325695 h 488694"/>
                  <a:gd name="connsiteX17" fmla="*/ 173396 w 488693"/>
                  <a:gd name="connsiteY17" fmla="*/ 335320 h 488694"/>
                  <a:gd name="connsiteX18" fmla="*/ 52753 w 488693"/>
                  <a:gd name="connsiteY18" fmla="*/ 455939 h 488694"/>
                  <a:gd name="connsiteX19" fmla="*/ 412641 w 488693"/>
                  <a:gd name="connsiteY19" fmla="*/ 305447 h 488694"/>
                  <a:gd name="connsiteX20" fmla="*/ 183281 w 488693"/>
                  <a:gd name="connsiteY20" fmla="*/ 305447 h 488694"/>
                  <a:gd name="connsiteX21" fmla="*/ 183281 w 488693"/>
                  <a:gd name="connsiteY21" fmla="*/ 76129 h 488694"/>
                  <a:gd name="connsiteX22" fmla="*/ 297961 w 488693"/>
                  <a:gd name="connsiteY22" fmla="*/ 28635 h 488694"/>
                  <a:gd name="connsiteX23" fmla="*/ 412641 w 488693"/>
                  <a:gd name="connsiteY23" fmla="*/ 76129 h 488694"/>
                  <a:gd name="connsiteX24" fmla="*/ 412641 w 488693"/>
                  <a:gd name="connsiteY24" fmla="*/ 305447 h 48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8693" h="488694">
                    <a:moveTo>
                      <a:pt x="432892" y="55881"/>
                    </a:moveTo>
                    <a:cubicBezTo>
                      <a:pt x="396851" y="19846"/>
                      <a:pt x="348932" y="0"/>
                      <a:pt x="297960" y="0"/>
                    </a:cubicBezTo>
                    <a:cubicBezTo>
                      <a:pt x="246990" y="0"/>
                      <a:pt x="199071" y="19846"/>
                      <a:pt x="163028" y="55881"/>
                    </a:cubicBezTo>
                    <a:cubicBezTo>
                      <a:pt x="99023" y="119875"/>
                      <a:pt x="90082" y="218391"/>
                      <a:pt x="136201" y="292033"/>
                    </a:cubicBezTo>
                    <a:lnTo>
                      <a:pt x="12510" y="415702"/>
                    </a:lnTo>
                    <a:cubicBezTo>
                      <a:pt x="-4170" y="432378"/>
                      <a:pt x="-4170" y="459511"/>
                      <a:pt x="12510" y="476187"/>
                    </a:cubicBezTo>
                    <a:cubicBezTo>
                      <a:pt x="20849" y="484526"/>
                      <a:pt x="31803" y="488694"/>
                      <a:pt x="42757" y="488694"/>
                    </a:cubicBezTo>
                    <a:cubicBezTo>
                      <a:pt x="53712" y="488694"/>
                      <a:pt x="64665" y="484526"/>
                      <a:pt x="73005" y="476187"/>
                    </a:cubicBezTo>
                    <a:lnTo>
                      <a:pt x="196698" y="352517"/>
                    </a:lnTo>
                    <a:cubicBezTo>
                      <a:pt x="227544" y="371827"/>
                      <a:pt x="262752" y="381486"/>
                      <a:pt x="297961" y="381486"/>
                    </a:cubicBezTo>
                    <a:cubicBezTo>
                      <a:pt x="346827" y="381486"/>
                      <a:pt x="395693" y="362889"/>
                      <a:pt x="432893" y="325695"/>
                    </a:cubicBezTo>
                    <a:cubicBezTo>
                      <a:pt x="507294" y="251307"/>
                      <a:pt x="507294" y="130269"/>
                      <a:pt x="432892" y="55881"/>
                    </a:cubicBezTo>
                    <a:close/>
                    <a:moveTo>
                      <a:pt x="52753" y="455939"/>
                    </a:moveTo>
                    <a:cubicBezTo>
                      <a:pt x="47242" y="461450"/>
                      <a:pt x="38274" y="461449"/>
                      <a:pt x="32762" y="455939"/>
                    </a:cubicBezTo>
                    <a:cubicBezTo>
                      <a:pt x="27250" y="450428"/>
                      <a:pt x="27250" y="441461"/>
                      <a:pt x="32762" y="435950"/>
                    </a:cubicBezTo>
                    <a:lnTo>
                      <a:pt x="153404" y="315331"/>
                    </a:lnTo>
                    <a:cubicBezTo>
                      <a:pt x="156462" y="318874"/>
                      <a:pt x="159668" y="322334"/>
                      <a:pt x="163029" y="325695"/>
                    </a:cubicBezTo>
                    <a:cubicBezTo>
                      <a:pt x="166392" y="329057"/>
                      <a:pt x="169852" y="332261"/>
                      <a:pt x="173396" y="335320"/>
                    </a:cubicBezTo>
                    <a:lnTo>
                      <a:pt x="52753" y="455939"/>
                    </a:lnTo>
                    <a:close/>
                    <a:moveTo>
                      <a:pt x="412641" y="305447"/>
                    </a:moveTo>
                    <a:cubicBezTo>
                      <a:pt x="349407" y="368668"/>
                      <a:pt x="246517" y="368670"/>
                      <a:pt x="183281" y="305447"/>
                    </a:cubicBezTo>
                    <a:cubicBezTo>
                      <a:pt x="120047" y="242224"/>
                      <a:pt x="120047" y="139352"/>
                      <a:pt x="183281" y="76129"/>
                    </a:cubicBezTo>
                    <a:cubicBezTo>
                      <a:pt x="213914" y="45503"/>
                      <a:pt x="254641" y="28635"/>
                      <a:pt x="297961" y="28635"/>
                    </a:cubicBezTo>
                    <a:cubicBezTo>
                      <a:pt x="341282" y="28635"/>
                      <a:pt x="382009" y="45503"/>
                      <a:pt x="412641" y="76129"/>
                    </a:cubicBezTo>
                    <a:cubicBezTo>
                      <a:pt x="475876" y="139352"/>
                      <a:pt x="475876" y="242224"/>
                      <a:pt x="412641" y="305447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" name="Полилиния: фигура 41"/>
              <p:cNvSpPr/>
              <p:nvPr>
                <p:custDataLst>
                  <p:tags r:id="rId20"/>
                </p:custDataLst>
              </p:nvPr>
            </p:nvSpPr>
            <p:spPr>
              <a:xfrm>
                <a:off x="1834315" y="1951722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0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" name="Полилиния: фигура 42"/>
              <p:cNvSpPr/>
              <p:nvPr>
                <p:custDataLst>
                  <p:tags r:id="rId21"/>
                </p:custDataLst>
              </p:nvPr>
            </p:nvSpPr>
            <p:spPr>
              <a:xfrm>
                <a:off x="1834315" y="1900607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1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" name="Полилиния: фигура 43"/>
              <p:cNvSpPr/>
              <p:nvPr>
                <p:custDataLst>
                  <p:tags r:id="rId22"/>
                </p:custDataLst>
              </p:nvPr>
            </p:nvSpPr>
            <p:spPr>
              <a:xfrm>
                <a:off x="1834315" y="2002837"/>
                <a:ext cx="128502" cy="28636"/>
              </a:xfrm>
              <a:custGeom>
                <a:avLst/>
                <a:gdLst>
                  <a:gd name="connsiteX0" fmla="*/ 114183 w 128502"/>
                  <a:gd name="connsiteY0" fmla="*/ 0 h 28636"/>
                  <a:gd name="connsiteX1" fmla="*/ 14320 w 128502"/>
                  <a:gd name="connsiteY1" fmla="*/ 0 h 28636"/>
                  <a:gd name="connsiteX2" fmla="*/ 0 w 128502"/>
                  <a:gd name="connsiteY2" fmla="*/ 14318 h 28636"/>
                  <a:gd name="connsiteX3" fmla="*/ 14320 w 128502"/>
                  <a:gd name="connsiteY3" fmla="*/ 28636 h 28636"/>
                  <a:gd name="connsiteX4" fmla="*/ 114183 w 128502"/>
                  <a:gd name="connsiteY4" fmla="*/ 28636 h 28636"/>
                  <a:gd name="connsiteX5" fmla="*/ 128503 w 128502"/>
                  <a:gd name="connsiteY5" fmla="*/ 14318 h 28636"/>
                  <a:gd name="connsiteX6" fmla="*/ 114183 w 128502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02" h="28636">
                    <a:moveTo>
                      <a:pt x="114183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14183" y="28636"/>
                    </a:lnTo>
                    <a:cubicBezTo>
                      <a:pt x="122091" y="28636"/>
                      <a:pt x="128503" y="22226"/>
                      <a:pt x="128503" y="14318"/>
                    </a:cubicBezTo>
                    <a:cubicBezTo>
                      <a:pt x="128503" y="6410"/>
                      <a:pt x="122091" y="0"/>
                      <a:pt x="114183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" name="Полилиния: фигура 44"/>
              <p:cNvSpPr/>
              <p:nvPr>
                <p:custDataLst>
                  <p:tags r:id="rId23"/>
                </p:custDataLst>
              </p:nvPr>
            </p:nvSpPr>
            <p:spPr>
              <a:xfrm>
                <a:off x="1984680" y="2002837"/>
                <a:ext cx="41475" cy="28636"/>
              </a:xfrm>
              <a:custGeom>
                <a:avLst/>
                <a:gdLst>
                  <a:gd name="connsiteX0" fmla="*/ 27156 w 41475"/>
                  <a:gd name="connsiteY0" fmla="*/ 0 h 28636"/>
                  <a:gd name="connsiteX1" fmla="*/ 14320 w 41475"/>
                  <a:gd name="connsiteY1" fmla="*/ 0 h 28636"/>
                  <a:gd name="connsiteX2" fmla="*/ 0 w 41475"/>
                  <a:gd name="connsiteY2" fmla="*/ 14318 h 28636"/>
                  <a:gd name="connsiteX3" fmla="*/ 14320 w 41475"/>
                  <a:gd name="connsiteY3" fmla="*/ 28636 h 28636"/>
                  <a:gd name="connsiteX4" fmla="*/ 27156 w 41475"/>
                  <a:gd name="connsiteY4" fmla="*/ 28636 h 28636"/>
                  <a:gd name="connsiteX5" fmla="*/ 41476 w 41475"/>
                  <a:gd name="connsiteY5" fmla="*/ 14318 h 28636"/>
                  <a:gd name="connsiteX6" fmla="*/ 27156 w 41475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75" h="28636">
                    <a:moveTo>
                      <a:pt x="27156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27156" y="28636"/>
                    </a:lnTo>
                    <a:cubicBezTo>
                      <a:pt x="35065" y="28636"/>
                      <a:pt x="41476" y="22226"/>
                      <a:pt x="41476" y="14318"/>
                    </a:cubicBezTo>
                    <a:cubicBezTo>
                      <a:pt x="41476" y="6410"/>
                      <a:pt x="35065" y="0"/>
                      <a:pt x="27156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74" name="Текстовое поле 73"/>
          <p:cNvSpPr txBox="1"/>
          <p:nvPr>
            <p:custDataLst>
              <p:tags r:id="rId10"/>
            </p:custDataLst>
          </p:nvPr>
        </p:nvSpPr>
        <p:spPr>
          <a:xfrm>
            <a:off x="15808" y="2167797"/>
            <a:ext cx="2712261" cy="46474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Онколог</a:t>
            </a:r>
          </a:p>
          <a:p>
            <a:r>
              <a:rPr lang="ru-RU" alt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Кардиолог</a:t>
            </a:r>
          </a:p>
          <a:p>
            <a:r>
              <a:rPr lang="ru-RU" altLang="ru-RU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Анастезист</a:t>
            </a:r>
            <a:r>
              <a:rPr lang="ru-RU" alt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  реаниматолог</a:t>
            </a:r>
          </a:p>
          <a:p>
            <a:r>
              <a:rPr lang="ru-RU" alt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Врач-</a:t>
            </a:r>
            <a:r>
              <a:rPr lang="ru-RU" altLang="ru-RU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узи</a:t>
            </a:r>
            <a:endParaRPr lang="ru-RU" alt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/>
            <a:endParaRPr lang="ru-RU" altLang="ru-RU" sz="2800" b="1" dirty="0">
              <a:solidFill>
                <a:schemeClr val="bg1"/>
              </a:solidFill>
              <a:latin typeface="+mn-ea"/>
              <a:cs typeface="+mn-ea"/>
              <a:sym typeface="+mn-ea"/>
            </a:endParaRPr>
          </a:p>
          <a:p>
            <a:endParaRPr lang="ru-RU" alt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endParaRPr lang="ru-RU" alt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alt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Средний медицинский персонал</a:t>
            </a:r>
          </a:p>
          <a:p>
            <a:pPr algn="ctr"/>
            <a:endParaRPr lang="ru-RU" altLang="ru-RU" sz="2800" b="1" dirty="0">
              <a:solidFill>
                <a:schemeClr val="bg1"/>
              </a:solidFill>
              <a:latin typeface="+mn-ea"/>
              <a:cs typeface="+mn-ea"/>
              <a:sym typeface="+mn-ea"/>
            </a:endParaRPr>
          </a:p>
        </p:txBody>
      </p:sp>
      <p:grpSp>
        <p:nvGrpSpPr>
          <p:cNvPr id="50" name="Группа 49"/>
          <p:cNvGrpSpPr/>
          <p:nvPr>
            <p:custDataLst>
              <p:tags r:id="rId11"/>
            </p:custDataLst>
          </p:nvPr>
        </p:nvGrpSpPr>
        <p:grpSpPr>
          <a:xfrm>
            <a:off x="420257" y="4337751"/>
            <a:ext cx="769620" cy="745490"/>
            <a:chOff x="1361589" y="1507787"/>
            <a:chExt cx="1042176" cy="1042176"/>
          </a:xfrm>
        </p:grpSpPr>
        <p:sp>
          <p:nvSpPr>
            <p:cNvPr id="51" name="Oval 49"/>
            <p:cNvSpPr/>
            <p:nvPr>
              <p:custDataLst>
                <p:tags r:id="rId12"/>
              </p:custDataLst>
            </p:nvPr>
          </p:nvSpPr>
          <p:spPr>
            <a:xfrm>
              <a:off x="1361589" y="1507787"/>
              <a:ext cx="1042176" cy="1042176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0" sx="113000" sy="113000" algn="ctr" rotWithShape="0">
                <a:schemeClr val="bg1">
                  <a:lumMod val="85000"/>
                  <a:alpha val="4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Oswald Light" pitchFamily="2" charset="-52"/>
              </a:endParaRPr>
            </a:p>
          </p:txBody>
        </p:sp>
        <p:grpSp>
          <p:nvGrpSpPr>
            <p:cNvPr id="52" name="Рисунок 30"/>
            <p:cNvGrpSpPr/>
            <p:nvPr/>
          </p:nvGrpSpPr>
          <p:grpSpPr>
            <a:xfrm>
              <a:off x="1634038" y="1774298"/>
              <a:ext cx="488693" cy="488694"/>
              <a:chOff x="1634038" y="1774298"/>
              <a:chExt cx="488693" cy="488694"/>
            </a:xfrm>
            <a:solidFill>
              <a:schemeClr val="accent2"/>
            </a:solidFill>
          </p:grpSpPr>
          <p:sp>
            <p:nvSpPr>
              <p:cNvPr id="53" name="Полилиния: фигура 40"/>
              <p:cNvSpPr/>
              <p:nvPr>
                <p:custDataLst>
                  <p:tags r:id="rId13"/>
                </p:custDataLst>
              </p:nvPr>
            </p:nvSpPr>
            <p:spPr>
              <a:xfrm>
                <a:off x="1634038" y="1774298"/>
                <a:ext cx="488693" cy="488694"/>
              </a:xfrm>
              <a:custGeom>
                <a:avLst/>
                <a:gdLst>
                  <a:gd name="connsiteX0" fmla="*/ 432892 w 488693"/>
                  <a:gd name="connsiteY0" fmla="*/ 55881 h 488694"/>
                  <a:gd name="connsiteX1" fmla="*/ 297960 w 488693"/>
                  <a:gd name="connsiteY1" fmla="*/ 0 h 488694"/>
                  <a:gd name="connsiteX2" fmla="*/ 163028 w 488693"/>
                  <a:gd name="connsiteY2" fmla="*/ 55881 h 488694"/>
                  <a:gd name="connsiteX3" fmla="*/ 136201 w 488693"/>
                  <a:gd name="connsiteY3" fmla="*/ 292033 h 488694"/>
                  <a:gd name="connsiteX4" fmla="*/ 12510 w 488693"/>
                  <a:gd name="connsiteY4" fmla="*/ 415702 h 488694"/>
                  <a:gd name="connsiteX5" fmla="*/ 12510 w 488693"/>
                  <a:gd name="connsiteY5" fmla="*/ 476187 h 488694"/>
                  <a:gd name="connsiteX6" fmla="*/ 42757 w 488693"/>
                  <a:gd name="connsiteY6" fmla="*/ 488694 h 488694"/>
                  <a:gd name="connsiteX7" fmla="*/ 73005 w 488693"/>
                  <a:gd name="connsiteY7" fmla="*/ 476187 h 488694"/>
                  <a:gd name="connsiteX8" fmla="*/ 196698 w 488693"/>
                  <a:gd name="connsiteY8" fmla="*/ 352517 h 488694"/>
                  <a:gd name="connsiteX9" fmla="*/ 297961 w 488693"/>
                  <a:gd name="connsiteY9" fmla="*/ 381486 h 488694"/>
                  <a:gd name="connsiteX10" fmla="*/ 432893 w 488693"/>
                  <a:gd name="connsiteY10" fmla="*/ 325695 h 488694"/>
                  <a:gd name="connsiteX11" fmla="*/ 432892 w 488693"/>
                  <a:gd name="connsiteY11" fmla="*/ 55881 h 488694"/>
                  <a:gd name="connsiteX12" fmla="*/ 52753 w 488693"/>
                  <a:gd name="connsiteY12" fmla="*/ 455939 h 488694"/>
                  <a:gd name="connsiteX13" fmla="*/ 32762 w 488693"/>
                  <a:gd name="connsiteY13" fmla="*/ 455939 h 488694"/>
                  <a:gd name="connsiteX14" fmla="*/ 32762 w 488693"/>
                  <a:gd name="connsiteY14" fmla="*/ 435950 h 488694"/>
                  <a:gd name="connsiteX15" fmla="*/ 153404 w 488693"/>
                  <a:gd name="connsiteY15" fmla="*/ 315331 h 488694"/>
                  <a:gd name="connsiteX16" fmla="*/ 163029 w 488693"/>
                  <a:gd name="connsiteY16" fmla="*/ 325695 h 488694"/>
                  <a:gd name="connsiteX17" fmla="*/ 173396 w 488693"/>
                  <a:gd name="connsiteY17" fmla="*/ 335320 h 488694"/>
                  <a:gd name="connsiteX18" fmla="*/ 52753 w 488693"/>
                  <a:gd name="connsiteY18" fmla="*/ 455939 h 488694"/>
                  <a:gd name="connsiteX19" fmla="*/ 412641 w 488693"/>
                  <a:gd name="connsiteY19" fmla="*/ 305447 h 488694"/>
                  <a:gd name="connsiteX20" fmla="*/ 183281 w 488693"/>
                  <a:gd name="connsiteY20" fmla="*/ 305447 h 488694"/>
                  <a:gd name="connsiteX21" fmla="*/ 183281 w 488693"/>
                  <a:gd name="connsiteY21" fmla="*/ 76129 h 488694"/>
                  <a:gd name="connsiteX22" fmla="*/ 297961 w 488693"/>
                  <a:gd name="connsiteY22" fmla="*/ 28635 h 488694"/>
                  <a:gd name="connsiteX23" fmla="*/ 412641 w 488693"/>
                  <a:gd name="connsiteY23" fmla="*/ 76129 h 488694"/>
                  <a:gd name="connsiteX24" fmla="*/ 412641 w 488693"/>
                  <a:gd name="connsiteY24" fmla="*/ 305447 h 488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8693" h="488694">
                    <a:moveTo>
                      <a:pt x="432892" y="55881"/>
                    </a:moveTo>
                    <a:cubicBezTo>
                      <a:pt x="396851" y="19846"/>
                      <a:pt x="348932" y="0"/>
                      <a:pt x="297960" y="0"/>
                    </a:cubicBezTo>
                    <a:cubicBezTo>
                      <a:pt x="246990" y="0"/>
                      <a:pt x="199071" y="19846"/>
                      <a:pt x="163028" y="55881"/>
                    </a:cubicBezTo>
                    <a:cubicBezTo>
                      <a:pt x="99023" y="119875"/>
                      <a:pt x="90082" y="218391"/>
                      <a:pt x="136201" y="292033"/>
                    </a:cubicBezTo>
                    <a:lnTo>
                      <a:pt x="12510" y="415702"/>
                    </a:lnTo>
                    <a:cubicBezTo>
                      <a:pt x="-4170" y="432378"/>
                      <a:pt x="-4170" y="459511"/>
                      <a:pt x="12510" y="476187"/>
                    </a:cubicBezTo>
                    <a:cubicBezTo>
                      <a:pt x="20849" y="484526"/>
                      <a:pt x="31803" y="488694"/>
                      <a:pt x="42757" y="488694"/>
                    </a:cubicBezTo>
                    <a:cubicBezTo>
                      <a:pt x="53712" y="488694"/>
                      <a:pt x="64665" y="484526"/>
                      <a:pt x="73005" y="476187"/>
                    </a:cubicBezTo>
                    <a:lnTo>
                      <a:pt x="196698" y="352517"/>
                    </a:lnTo>
                    <a:cubicBezTo>
                      <a:pt x="227544" y="371827"/>
                      <a:pt x="262752" y="381486"/>
                      <a:pt x="297961" y="381486"/>
                    </a:cubicBezTo>
                    <a:cubicBezTo>
                      <a:pt x="346827" y="381486"/>
                      <a:pt x="395693" y="362889"/>
                      <a:pt x="432893" y="325695"/>
                    </a:cubicBezTo>
                    <a:cubicBezTo>
                      <a:pt x="507294" y="251307"/>
                      <a:pt x="507294" y="130269"/>
                      <a:pt x="432892" y="55881"/>
                    </a:cubicBezTo>
                    <a:close/>
                    <a:moveTo>
                      <a:pt x="52753" y="455939"/>
                    </a:moveTo>
                    <a:cubicBezTo>
                      <a:pt x="47242" y="461450"/>
                      <a:pt x="38274" y="461449"/>
                      <a:pt x="32762" y="455939"/>
                    </a:cubicBezTo>
                    <a:cubicBezTo>
                      <a:pt x="27250" y="450428"/>
                      <a:pt x="27250" y="441461"/>
                      <a:pt x="32762" y="435950"/>
                    </a:cubicBezTo>
                    <a:lnTo>
                      <a:pt x="153404" y="315331"/>
                    </a:lnTo>
                    <a:cubicBezTo>
                      <a:pt x="156462" y="318874"/>
                      <a:pt x="159668" y="322334"/>
                      <a:pt x="163029" y="325695"/>
                    </a:cubicBezTo>
                    <a:cubicBezTo>
                      <a:pt x="166392" y="329057"/>
                      <a:pt x="169852" y="332261"/>
                      <a:pt x="173396" y="335320"/>
                    </a:cubicBezTo>
                    <a:lnTo>
                      <a:pt x="52753" y="455939"/>
                    </a:lnTo>
                    <a:close/>
                    <a:moveTo>
                      <a:pt x="412641" y="305447"/>
                    </a:moveTo>
                    <a:cubicBezTo>
                      <a:pt x="349407" y="368668"/>
                      <a:pt x="246517" y="368670"/>
                      <a:pt x="183281" y="305447"/>
                    </a:cubicBezTo>
                    <a:cubicBezTo>
                      <a:pt x="120047" y="242224"/>
                      <a:pt x="120047" y="139352"/>
                      <a:pt x="183281" y="76129"/>
                    </a:cubicBezTo>
                    <a:cubicBezTo>
                      <a:pt x="213914" y="45503"/>
                      <a:pt x="254641" y="28635"/>
                      <a:pt x="297961" y="28635"/>
                    </a:cubicBezTo>
                    <a:cubicBezTo>
                      <a:pt x="341282" y="28635"/>
                      <a:pt x="382009" y="45503"/>
                      <a:pt x="412641" y="76129"/>
                    </a:cubicBezTo>
                    <a:cubicBezTo>
                      <a:pt x="475876" y="139352"/>
                      <a:pt x="475876" y="242224"/>
                      <a:pt x="412641" y="305447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" name="Полилиния: фигура 41"/>
              <p:cNvSpPr/>
              <p:nvPr>
                <p:custDataLst>
                  <p:tags r:id="rId14"/>
                </p:custDataLst>
              </p:nvPr>
            </p:nvSpPr>
            <p:spPr>
              <a:xfrm>
                <a:off x="1834315" y="1951722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0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" name="Полилиния: фигура 42"/>
              <p:cNvSpPr/>
              <p:nvPr>
                <p:custDataLst>
                  <p:tags r:id="rId15"/>
                </p:custDataLst>
              </p:nvPr>
            </p:nvSpPr>
            <p:spPr>
              <a:xfrm>
                <a:off x="1834315" y="1900607"/>
                <a:ext cx="191841" cy="28636"/>
              </a:xfrm>
              <a:custGeom>
                <a:avLst/>
                <a:gdLst>
                  <a:gd name="connsiteX0" fmla="*/ 177521 w 191841"/>
                  <a:gd name="connsiteY0" fmla="*/ 0 h 28636"/>
                  <a:gd name="connsiteX1" fmla="*/ 14320 w 191841"/>
                  <a:gd name="connsiteY1" fmla="*/ 0 h 28636"/>
                  <a:gd name="connsiteX2" fmla="*/ 0 w 191841"/>
                  <a:gd name="connsiteY2" fmla="*/ 14318 h 28636"/>
                  <a:gd name="connsiteX3" fmla="*/ 14320 w 191841"/>
                  <a:gd name="connsiteY3" fmla="*/ 28636 h 28636"/>
                  <a:gd name="connsiteX4" fmla="*/ 177521 w 191841"/>
                  <a:gd name="connsiteY4" fmla="*/ 28636 h 28636"/>
                  <a:gd name="connsiteX5" fmla="*/ 191841 w 191841"/>
                  <a:gd name="connsiteY5" fmla="*/ 14318 h 28636"/>
                  <a:gd name="connsiteX6" fmla="*/ 177521 w 191841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841" h="28636">
                    <a:moveTo>
                      <a:pt x="177521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77521" y="28636"/>
                    </a:lnTo>
                    <a:cubicBezTo>
                      <a:pt x="185430" y="28636"/>
                      <a:pt x="191841" y="22226"/>
                      <a:pt x="191841" y="14318"/>
                    </a:cubicBezTo>
                    <a:cubicBezTo>
                      <a:pt x="191841" y="6411"/>
                      <a:pt x="185430" y="0"/>
                      <a:pt x="177521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" name="Полилиния: фигура 43"/>
              <p:cNvSpPr/>
              <p:nvPr>
                <p:custDataLst>
                  <p:tags r:id="rId16"/>
                </p:custDataLst>
              </p:nvPr>
            </p:nvSpPr>
            <p:spPr>
              <a:xfrm>
                <a:off x="1834315" y="2002837"/>
                <a:ext cx="128502" cy="28636"/>
              </a:xfrm>
              <a:custGeom>
                <a:avLst/>
                <a:gdLst>
                  <a:gd name="connsiteX0" fmla="*/ 114183 w 128502"/>
                  <a:gd name="connsiteY0" fmla="*/ 0 h 28636"/>
                  <a:gd name="connsiteX1" fmla="*/ 14320 w 128502"/>
                  <a:gd name="connsiteY1" fmla="*/ 0 h 28636"/>
                  <a:gd name="connsiteX2" fmla="*/ 0 w 128502"/>
                  <a:gd name="connsiteY2" fmla="*/ 14318 h 28636"/>
                  <a:gd name="connsiteX3" fmla="*/ 14320 w 128502"/>
                  <a:gd name="connsiteY3" fmla="*/ 28636 h 28636"/>
                  <a:gd name="connsiteX4" fmla="*/ 114183 w 128502"/>
                  <a:gd name="connsiteY4" fmla="*/ 28636 h 28636"/>
                  <a:gd name="connsiteX5" fmla="*/ 128503 w 128502"/>
                  <a:gd name="connsiteY5" fmla="*/ 14318 h 28636"/>
                  <a:gd name="connsiteX6" fmla="*/ 114183 w 128502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8502" h="28636">
                    <a:moveTo>
                      <a:pt x="114183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114183" y="28636"/>
                    </a:lnTo>
                    <a:cubicBezTo>
                      <a:pt x="122091" y="28636"/>
                      <a:pt x="128503" y="22226"/>
                      <a:pt x="128503" y="14318"/>
                    </a:cubicBezTo>
                    <a:cubicBezTo>
                      <a:pt x="128503" y="6410"/>
                      <a:pt x="122091" y="0"/>
                      <a:pt x="114183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" name="Полилиния: фигура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1984680" y="2002837"/>
                <a:ext cx="41475" cy="28636"/>
              </a:xfrm>
              <a:custGeom>
                <a:avLst/>
                <a:gdLst>
                  <a:gd name="connsiteX0" fmla="*/ 27156 w 41475"/>
                  <a:gd name="connsiteY0" fmla="*/ 0 h 28636"/>
                  <a:gd name="connsiteX1" fmla="*/ 14320 w 41475"/>
                  <a:gd name="connsiteY1" fmla="*/ 0 h 28636"/>
                  <a:gd name="connsiteX2" fmla="*/ 0 w 41475"/>
                  <a:gd name="connsiteY2" fmla="*/ 14318 h 28636"/>
                  <a:gd name="connsiteX3" fmla="*/ 14320 w 41475"/>
                  <a:gd name="connsiteY3" fmla="*/ 28636 h 28636"/>
                  <a:gd name="connsiteX4" fmla="*/ 27156 w 41475"/>
                  <a:gd name="connsiteY4" fmla="*/ 28636 h 28636"/>
                  <a:gd name="connsiteX5" fmla="*/ 41476 w 41475"/>
                  <a:gd name="connsiteY5" fmla="*/ 14318 h 28636"/>
                  <a:gd name="connsiteX6" fmla="*/ 27156 w 41475"/>
                  <a:gd name="connsiteY6" fmla="*/ 0 h 2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75" h="28636">
                    <a:moveTo>
                      <a:pt x="27156" y="0"/>
                    </a:moveTo>
                    <a:lnTo>
                      <a:pt x="14320" y="0"/>
                    </a:lnTo>
                    <a:cubicBezTo>
                      <a:pt x="6411" y="0"/>
                      <a:pt x="0" y="6410"/>
                      <a:pt x="0" y="14318"/>
                    </a:cubicBezTo>
                    <a:cubicBezTo>
                      <a:pt x="0" y="22226"/>
                      <a:pt x="6411" y="28636"/>
                      <a:pt x="14320" y="28636"/>
                    </a:cubicBezTo>
                    <a:lnTo>
                      <a:pt x="27156" y="28636"/>
                    </a:lnTo>
                    <a:cubicBezTo>
                      <a:pt x="35065" y="28636"/>
                      <a:pt x="41476" y="22226"/>
                      <a:pt x="41476" y="14318"/>
                    </a:cubicBezTo>
                    <a:cubicBezTo>
                      <a:pt x="41476" y="6410"/>
                      <a:pt x="35065" y="0"/>
                      <a:pt x="27156" y="0"/>
                    </a:cubicBezTo>
                    <a:close/>
                  </a:path>
                </a:pathLst>
              </a:custGeom>
              <a:grpFill/>
              <a:ln w="9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0405"/>
          </a:xfrm>
        </p:spPr>
        <p:txBody>
          <a:bodyPr/>
          <a:lstStyle/>
          <a:p>
            <a:r>
              <a:rPr lang="ru-RU" b="1" dirty="0"/>
              <a:t>ЛУЧШАЯ РАБОТА В МИРЕ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01607" y="274519"/>
            <a:ext cx="3873022" cy="29240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ru-RU" sz="2400" b="1" dirty="0" smtClean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endParaRPr lang="ru-RU" sz="2400" b="1" dirty="0" smtClean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endParaRPr lang="ru-RU" sz="2400" b="1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r>
              <a:rPr lang="ru-RU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80 </a:t>
            </a:r>
            <a:r>
              <a:rPr lang="ru-RU" sz="2400" b="1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000 </a:t>
            </a:r>
            <a:r>
              <a:rPr lang="ru-RU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  <a:sym typeface="+mn-ea"/>
              </a:rPr>
              <a:t>рублей</a:t>
            </a:r>
            <a:endParaRPr lang="ru-RU" sz="2000" b="1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с</a:t>
            </a:r>
            <a:r>
              <a:rPr lang="ru-RU" sz="16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редняя </a:t>
            </a:r>
            <a:r>
              <a:rPr lang="ru-RU" sz="16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зарплата врача </a:t>
            </a:r>
            <a:endParaRPr lang="ru-RU" sz="1600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endParaRPr lang="ru-RU" sz="1600" dirty="0" smtClean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pPr algn="ctr">
              <a:lnSpc>
                <a:spcPts val="0"/>
              </a:lnSpc>
            </a:pPr>
            <a:r>
              <a:rPr lang="ru-RU" sz="36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+ </a:t>
            </a:r>
          </a:p>
          <a:p>
            <a:pPr algn="ctr">
              <a:lnSpc>
                <a:spcPts val="0"/>
              </a:lnSpc>
            </a:pPr>
            <a:endParaRPr lang="ru-RU" sz="3600" dirty="0" smtClean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r>
              <a:rPr lang="ru-RU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50 000 рублей</a:t>
            </a:r>
          </a:p>
          <a:p>
            <a:r>
              <a:rPr lang="ru-RU" sz="16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дополнительная </a:t>
            </a:r>
            <a:r>
              <a:rPr lang="ru-RU" sz="16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государственная социальная </a:t>
            </a:r>
            <a:r>
              <a:rPr lang="ru-RU" sz="1600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поддержка</a:t>
            </a:r>
            <a:endParaRPr lang="ru-RU" sz="1600" dirty="0" smtClean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284675" y="1474111"/>
            <a:ext cx="2837283" cy="706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Целевое обучение</a:t>
            </a:r>
            <a:endParaRPr lang="ru-RU" sz="2000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в ординатуру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284675" y="2723619"/>
            <a:ext cx="2832954" cy="706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Предоставление 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жилья</a:t>
            </a:r>
          </a:p>
          <a:p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Оплата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 найма жилья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471295" y="4134485"/>
            <a:ext cx="3817620" cy="7067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с первого дня</a:t>
            </a:r>
          </a:p>
          <a:p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  <a:sym typeface="+mn-ea"/>
              </a:rPr>
              <a:t>Будете нужны людям</a:t>
            </a:r>
            <a:endParaRPr lang="ru-RU" sz="1600" b="1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92533" y="4197202"/>
            <a:ext cx="305790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  <a:sym typeface="+mn-ea"/>
              </a:rPr>
              <a:t>Самостоятельно</a:t>
            </a:r>
            <a:endParaRPr lang="ru-RU" sz="2400" b="1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  <a:p>
            <a:r>
              <a:rPr lang="ru-RU" dirty="0">
                <a:solidFill>
                  <a:schemeClr val="tx1">
                    <a:lumMod val="90000"/>
                    <a:lumOff val="10000"/>
                  </a:schemeClr>
                </a:solidFill>
                <a:ea typeface="VTB Group Cond Book" panose="020B0506050504020204" pitchFamily="34" charset="77"/>
              </a:rPr>
              <a:t>Начнёте практиковать </a:t>
            </a:r>
            <a:endParaRPr lang="ru-RU" b="1" dirty="0">
              <a:solidFill>
                <a:schemeClr val="tx1">
                  <a:lumMod val="90000"/>
                  <a:lumOff val="10000"/>
                </a:schemeClr>
              </a:solidFill>
              <a:ea typeface="VTB Group Cond Book" panose="020B0506050504020204" pitchFamily="34" charset="77"/>
            </a:endParaRPr>
          </a:p>
        </p:txBody>
      </p:sp>
      <p:sp>
        <p:nvSpPr>
          <p:cNvPr id="13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>
                <a:solidFill>
                  <a:schemeClr val="bg1"/>
                </a:solidFill>
              </a:rPr>
              <a:t>12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50573" y="4181609"/>
            <a:ext cx="1173427" cy="5530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en-US" sz="3000" dirty="0">
                <a:solidFill>
                  <a:schemeClr val="accent2"/>
                </a:solidFill>
                <a:latin typeface="Oswald SemiBold" pitchFamily="2" charset="-52"/>
                <a:ea typeface="VTB Group Cond Book" panose="020B0506050504020204" pitchFamily="34" charset="77"/>
              </a:rPr>
              <a:t>100</a:t>
            </a:r>
            <a:r>
              <a:rPr lang="en-US" sz="3000" dirty="0">
                <a:solidFill>
                  <a:schemeClr val="accent2"/>
                </a:solidFill>
                <a:latin typeface="Oswald SemiBold" pitchFamily="2" charset="-52"/>
                <a:ea typeface="VTB Group Cond Book" panose="020B0506050504020204" pitchFamily="34" charset="77"/>
              </a:rPr>
              <a:t>%</a:t>
            </a:r>
            <a:endParaRPr lang="ru-RU" sz="3000" dirty="0">
              <a:solidFill>
                <a:schemeClr val="accent2"/>
              </a:solidFill>
              <a:latin typeface="Oswald SemiBold" pitchFamily="2" charset="-52"/>
              <a:ea typeface="VTB Group Cond Book" panose="020B0506050504020204" pitchFamily="34" charset="77"/>
            </a:endParaRPr>
          </a:p>
        </p:txBody>
      </p:sp>
      <p:grpSp>
        <p:nvGrpSpPr>
          <p:cNvPr id="13" name="Рисунок 3"/>
          <p:cNvGrpSpPr/>
          <p:nvPr/>
        </p:nvGrpSpPr>
        <p:grpSpPr>
          <a:xfrm>
            <a:off x="461963" y="1557751"/>
            <a:ext cx="540000" cy="540000"/>
            <a:chOff x="461963" y="1557751"/>
            <a:chExt cx="540000" cy="540000"/>
          </a:xfrm>
          <a:solidFill>
            <a:schemeClr val="accent2"/>
          </a:solidFill>
        </p:grpSpPr>
        <p:sp>
          <p:nvSpPr>
            <p:cNvPr id="14" name="Полилиния: фигура 13"/>
            <p:cNvSpPr/>
            <p:nvPr/>
          </p:nvSpPr>
          <p:spPr>
            <a:xfrm>
              <a:off x="646159" y="1780627"/>
              <a:ext cx="175824" cy="191259"/>
            </a:xfrm>
            <a:custGeom>
              <a:avLst/>
              <a:gdLst>
                <a:gd name="connsiteX0" fmla="*/ 156613 w 175824"/>
                <a:gd name="connsiteY0" fmla="*/ 62352 h 191259"/>
                <a:gd name="connsiteX1" fmla="*/ 57640 w 175824"/>
                <a:gd name="connsiteY1" fmla="*/ 5210 h 191259"/>
                <a:gd name="connsiteX2" fmla="*/ 19213 w 175824"/>
                <a:gd name="connsiteY2" fmla="*/ 5210 h 191259"/>
                <a:gd name="connsiteX3" fmla="*/ 0 w 175824"/>
                <a:gd name="connsiteY3" fmla="*/ 38488 h 191259"/>
                <a:gd name="connsiteX4" fmla="*/ 0 w 175824"/>
                <a:gd name="connsiteY4" fmla="*/ 152772 h 191259"/>
                <a:gd name="connsiteX5" fmla="*/ 19213 w 175824"/>
                <a:gd name="connsiteY5" fmla="*/ 186051 h 191259"/>
                <a:gd name="connsiteX6" fmla="*/ 38425 w 175824"/>
                <a:gd name="connsiteY6" fmla="*/ 191260 h 191259"/>
                <a:gd name="connsiteX7" fmla="*/ 57639 w 175824"/>
                <a:gd name="connsiteY7" fmla="*/ 186051 h 191259"/>
                <a:gd name="connsiteX8" fmla="*/ 156612 w 175824"/>
                <a:gd name="connsiteY8" fmla="*/ 128909 h 191259"/>
                <a:gd name="connsiteX9" fmla="*/ 175825 w 175824"/>
                <a:gd name="connsiteY9" fmla="*/ 95630 h 191259"/>
                <a:gd name="connsiteX10" fmla="*/ 156613 w 175824"/>
                <a:gd name="connsiteY10" fmla="*/ 62352 h 191259"/>
                <a:gd name="connsiteX11" fmla="*/ 140792 w 175824"/>
                <a:gd name="connsiteY11" fmla="*/ 101507 h 191259"/>
                <a:gd name="connsiteX12" fmla="*/ 41819 w 175824"/>
                <a:gd name="connsiteY12" fmla="*/ 158649 h 191259"/>
                <a:gd name="connsiteX13" fmla="*/ 35034 w 175824"/>
                <a:gd name="connsiteY13" fmla="*/ 158649 h 191259"/>
                <a:gd name="connsiteX14" fmla="*/ 31641 w 175824"/>
                <a:gd name="connsiteY14" fmla="*/ 152772 h 191259"/>
                <a:gd name="connsiteX15" fmla="*/ 31641 w 175824"/>
                <a:gd name="connsiteY15" fmla="*/ 38487 h 191259"/>
                <a:gd name="connsiteX16" fmla="*/ 35034 w 175824"/>
                <a:gd name="connsiteY16" fmla="*/ 32610 h 191259"/>
                <a:gd name="connsiteX17" fmla="*/ 38447 w 175824"/>
                <a:gd name="connsiteY17" fmla="*/ 31663 h 191259"/>
                <a:gd name="connsiteX18" fmla="*/ 41819 w 175824"/>
                <a:gd name="connsiteY18" fmla="*/ 32610 h 191259"/>
                <a:gd name="connsiteX19" fmla="*/ 140792 w 175824"/>
                <a:gd name="connsiteY19" fmla="*/ 89752 h 191259"/>
                <a:gd name="connsiteX20" fmla="*/ 144185 w 175824"/>
                <a:gd name="connsiteY20" fmla="*/ 95629 h 191259"/>
                <a:gd name="connsiteX21" fmla="*/ 140792 w 175824"/>
                <a:gd name="connsiteY21" fmla="*/ 101507 h 19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5824" h="191259">
                  <a:moveTo>
                    <a:pt x="156613" y="62352"/>
                  </a:moveTo>
                  <a:lnTo>
                    <a:pt x="57640" y="5210"/>
                  </a:lnTo>
                  <a:cubicBezTo>
                    <a:pt x="45609" y="-1737"/>
                    <a:pt x="31245" y="-1737"/>
                    <a:pt x="19213" y="5210"/>
                  </a:cubicBezTo>
                  <a:cubicBezTo>
                    <a:pt x="7182" y="12156"/>
                    <a:pt x="0" y="24596"/>
                    <a:pt x="0" y="38488"/>
                  </a:cubicBezTo>
                  <a:lnTo>
                    <a:pt x="0" y="152772"/>
                  </a:lnTo>
                  <a:cubicBezTo>
                    <a:pt x="0" y="166664"/>
                    <a:pt x="7182" y="179104"/>
                    <a:pt x="19213" y="186051"/>
                  </a:cubicBezTo>
                  <a:cubicBezTo>
                    <a:pt x="25228" y="189523"/>
                    <a:pt x="31827" y="191260"/>
                    <a:pt x="38425" y="191260"/>
                  </a:cubicBezTo>
                  <a:cubicBezTo>
                    <a:pt x="45025" y="191260"/>
                    <a:pt x="51624" y="189524"/>
                    <a:pt x="57639" y="186051"/>
                  </a:cubicBezTo>
                  <a:lnTo>
                    <a:pt x="156612" y="128909"/>
                  </a:lnTo>
                  <a:cubicBezTo>
                    <a:pt x="168642" y="121962"/>
                    <a:pt x="175825" y="109522"/>
                    <a:pt x="175825" y="95630"/>
                  </a:cubicBezTo>
                  <a:cubicBezTo>
                    <a:pt x="175825" y="81738"/>
                    <a:pt x="168642" y="69298"/>
                    <a:pt x="156613" y="62352"/>
                  </a:cubicBezTo>
                  <a:close/>
                  <a:moveTo>
                    <a:pt x="140792" y="101507"/>
                  </a:moveTo>
                  <a:lnTo>
                    <a:pt x="41819" y="158649"/>
                  </a:lnTo>
                  <a:cubicBezTo>
                    <a:pt x="38866" y="160352"/>
                    <a:pt x="36301" y="159380"/>
                    <a:pt x="35034" y="158649"/>
                  </a:cubicBezTo>
                  <a:cubicBezTo>
                    <a:pt x="33767" y="157917"/>
                    <a:pt x="31641" y="156181"/>
                    <a:pt x="31641" y="152772"/>
                  </a:cubicBezTo>
                  <a:lnTo>
                    <a:pt x="31641" y="38487"/>
                  </a:lnTo>
                  <a:cubicBezTo>
                    <a:pt x="31641" y="35078"/>
                    <a:pt x="33767" y="33342"/>
                    <a:pt x="35034" y="32610"/>
                  </a:cubicBezTo>
                  <a:cubicBezTo>
                    <a:pt x="35781" y="32179"/>
                    <a:pt x="36982" y="31663"/>
                    <a:pt x="38447" y="31663"/>
                  </a:cubicBezTo>
                  <a:cubicBezTo>
                    <a:pt x="39463" y="31663"/>
                    <a:pt x="40610" y="31912"/>
                    <a:pt x="41819" y="32610"/>
                  </a:cubicBezTo>
                  <a:lnTo>
                    <a:pt x="140792" y="89752"/>
                  </a:lnTo>
                  <a:cubicBezTo>
                    <a:pt x="143744" y="91457"/>
                    <a:pt x="144185" y="94166"/>
                    <a:pt x="144185" y="95629"/>
                  </a:cubicBezTo>
                  <a:cubicBezTo>
                    <a:pt x="144184" y="97093"/>
                    <a:pt x="143744" y="99801"/>
                    <a:pt x="140792" y="101507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/>
            <p:cNvSpPr/>
            <p:nvPr/>
          </p:nvSpPr>
          <p:spPr>
            <a:xfrm>
              <a:off x="461963" y="1557751"/>
              <a:ext cx="540000" cy="540000"/>
            </a:xfrm>
            <a:custGeom>
              <a:avLst/>
              <a:gdLst>
                <a:gd name="connsiteX0" fmla="*/ 485641 w 540000"/>
                <a:gd name="connsiteY0" fmla="*/ 0 h 540000"/>
                <a:gd name="connsiteX1" fmla="*/ 54359 w 540000"/>
                <a:gd name="connsiteY1" fmla="*/ 0 h 540000"/>
                <a:gd name="connsiteX2" fmla="*/ 0 w 540000"/>
                <a:gd name="connsiteY2" fmla="*/ 54359 h 540000"/>
                <a:gd name="connsiteX3" fmla="*/ 0 w 540000"/>
                <a:gd name="connsiteY3" fmla="*/ 485641 h 540000"/>
                <a:gd name="connsiteX4" fmla="*/ 54359 w 540000"/>
                <a:gd name="connsiteY4" fmla="*/ 540000 h 540000"/>
                <a:gd name="connsiteX5" fmla="*/ 485641 w 540000"/>
                <a:gd name="connsiteY5" fmla="*/ 540000 h 540000"/>
                <a:gd name="connsiteX6" fmla="*/ 540000 w 540000"/>
                <a:gd name="connsiteY6" fmla="*/ 485641 h 540000"/>
                <a:gd name="connsiteX7" fmla="*/ 540000 w 540000"/>
                <a:gd name="connsiteY7" fmla="*/ 54359 h 540000"/>
                <a:gd name="connsiteX8" fmla="*/ 485641 w 540000"/>
                <a:gd name="connsiteY8" fmla="*/ 0 h 540000"/>
                <a:gd name="connsiteX9" fmla="*/ 54359 w 540000"/>
                <a:gd name="connsiteY9" fmla="*/ 31641 h 540000"/>
                <a:gd name="connsiteX10" fmla="*/ 485641 w 540000"/>
                <a:gd name="connsiteY10" fmla="*/ 31641 h 540000"/>
                <a:gd name="connsiteX11" fmla="*/ 508359 w 540000"/>
                <a:gd name="connsiteY11" fmla="*/ 54359 h 540000"/>
                <a:gd name="connsiteX12" fmla="*/ 508359 w 540000"/>
                <a:gd name="connsiteY12" fmla="*/ 102826 h 540000"/>
                <a:gd name="connsiteX13" fmla="*/ 31641 w 540000"/>
                <a:gd name="connsiteY13" fmla="*/ 102826 h 540000"/>
                <a:gd name="connsiteX14" fmla="*/ 31641 w 540000"/>
                <a:gd name="connsiteY14" fmla="*/ 54359 h 540000"/>
                <a:gd name="connsiteX15" fmla="*/ 54359 w 540000"/>
                <a:gd name="connsiteY15" fmla="*/ 31641 h 540000"/>
                <a:gd name="connsiteX16" fmla="*/ 485641 w 540000"/>
                <a:gd name="connsiteY16" fmla="*/ 508359 h 540000"/>
                <a:gd name="connsiteX17" fmla="*/ 54359 w 540000"/>
                <a:gd name="connsiteY17" fmla="*/ 508359 h 540000"/>
                <a:gd name="connsiteX18" fmla="*/ 31641 w 540000"/>
                <a:gd name="connsiteY18" fmla="*/ 485641 h 540000"/>
                <a:gd name="connsiteX19" fmla="*/ 31641 w 540000"/>
                <a:gd name="connsiteY19" fmla="*/ 134466 h 540000"/>
                <a:gd name="connsiteX20" fmla="*/ 508359 w 540000"/>
                <a:gd name="connsiteY20" fmla="*/ 134466 h 540000"/>
                <a:gd name="connsiteX21" fmla="*/ 508359 w 540000"/>
                <a:gd name="connsiteY21" fmla="*/ 485641 h 540000"/>
                <a:gd name="connsiteX22" fmla="*/ 485641 w 540000"/>
                <a:gd name="connsiteY22" fmla="*/ 508359 h 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40000" h="540000">
                  <a:moveTo>
                    <a:pt x="485641" y="0"/>
                  </a:moveTo>
                  <a:lnTo>
                    <a:pt x="54359" y="0"/>
                  </a:lnTo>
                  <a:cubicBezTo>
                    <a:pt x="24385" y="0"/>
                    <a:pt x="0" y="24385"/>
                    <a:pt x="0" y="54359"/>
                  </a:cubicBezTo>
                  <a:lnTo>
                    <a:pt x="0" y="485641"/>
                  </a:lnTo>
                  <a:cubicBezTo>
                    <a:pt x="0" y="515615"/>
                    <a:pt x="24385" y="540000"/>
                    <a:pt x="54359" y="540000"/>
                  </a:cubicBezTo>
                  <a:lnTo>
                    <a:pt x="485641" y="540000"/>
                  </a:lnTo>
                  <a:cubicBezTo>
                    <a:pt x="515615" y="540000"/>
                    <a:pt x="540000" y="515615"/>
                    <a:pt x="540000" y="485641"/>
                  </a:cubicBezTo>
                  <a:lnTo>
                    <a:pt x="540000" y="54359"/>
                  </a:lnTo>
                  <a:cubicBezTo>
                    <a:pt x="540000" y="24385"/>
                    <a:pt x="515615" y="0"/>
                    <a:pt x="485641" y="0"/>
                  </a:cubicBezTo>
                  <a:close/>
                  <a:moveTo>
                    <a:pt x="54359" y="31641"/>
                  </a:moveTo>
                  <a:lnTo>
                    <a:pt x="485641" y="31641"/>
                  </a:lnTo>
                  <a:cubicBezTo>
                    <a:pt x="498168" y="31641"/>
                    <a:pt x="508359" y="41832"/>
                    <a:pt x="508359" y="54359"/>
                  </a:cubicBezTo>
                  <a:lnTo>
                    <a:pt x="508359" y="102826"/>
                  </a:lnTo>
                  <a:lnTo>
                    <a:pt x="31641" y="102826"/>
                  </a:lnTo>
                  <a:lnTo>
                    <a:pt x="31641" y="54359"/>
                  </a:lnTo>
                  <a:cubicBezTo>
                    <a:pt x="31641" y="41832"/>
                    <a:pt x="41832" y="31641"/>
                    <a:pt x="54359" y="31641"/>
                  </a:cubicBezTo>
                  <a:close/>
                  <a:moveTo>
                    <a:pt x="485641" y="508359"/>
                  </a:moveTo>
                  <a:lnTo>
                    <a:pt x="54359" y="508359"/>
                  </a:lnTo>
                  <a:cubicBezTo>
                    <a:pt x="41832" y="508359"/>
                    <a:pt x="31641" y="498168"/>
                    <a:pt x="31641" y="485641"/>
                  </a:cubicBezTo>
                  <a:lnTo>
                    <a:pt x="31641" y="134466"/>
                  </a:lnTo>
                  <a:lnTo>
                    <a:pt x="508359" y="134466"/>
                  </a:lnTo>
                  <a:lnTo>
                    <a:pt x="508359" y="485641"/>
                  </a:lnTo>
                  <a:cubicBezTo>
                    <a:pt x="508359" y="498168"/>
                    <a:pt x="498168" y="508359"/>
                    <a:pt x="485641" y="508359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/>
            <p:cNvSpPr/>
            <p:nvPr/>
          </p:nvSpPr>
          <p:spPr>
            <a:xfrm>
              <a:off x="514664" y="1609360"/>
              <a:ext cx="65973" cy="31640"/>
            </a:xfrm>
            <a:custGeom>
              <a:avLst/>
              <a:gdLst>
                <a:gd name="connsiteX0" fmla="*/ 15820 w 65973"/>
                <a:gd name="connsiteY0" fmla="*/ 31641 h 31640"/>
                <a:gd name="connsiteX1" fmla="*/ 50154 w 65973"/>
                <a:gd name="connsiteY1" fmla="*/ 31641 h 31640"/>
                <a:gd name="connsiteX2" fmla="*/ 65974 w 65973"/>
                <a:gd name="connsiteY2" fmla="*/ 15820 h 31640"/>
                <a:gd name="connsiteX3" fmla="*/ 50154 w 65973"/>
                <a:gd name="connsiteY3" fmla="*/ 0 h 31640"/>
                <a:gd name="connsiteX4" fmla="*/ 15820 w 65973"/>
                <a:gd name="connsiteY4" fmla="*/ 0 h 31640"/>
                <a:gd name="connsiteX5" fmla="*/ 0 w 65973"/>
                <a:gd name="connsiteY5" fmla="*/ 15820 h 31640"/>
                <a:gd name="connsiteX6" fmla="*/ 15820 w 65973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3" h="31640">
                  <a:moveTo>
                    <a:pt x="15820" y="31641"/>
                  </a:moveTo>
                  <a:lnTo>
                    <a:pt x="50154" y="31641"/>
                  </a:lnTo>
                  <a:cubicBezTo>
                    <a:pt x="58891" y="31641"/>
                    <a:pt x="65974" y="24557"/>
                    <a:pt x="65974" y="15820"/>
                  </a:cubicBezTo>
                  <a:cubicBezTo>
                    <a:pt x="65974" y="7083"/>
                    <a:pt x="58891" y="0"/>
                    <a:pt x="50154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/>
            <p:cNvSpPr/>
            <p:nvPr/>
          </p:nvSpPr>
          <p:spPr>
            <a:xfrm>
              <a:off x="602203" y="1609360"/>
              <a:ext cx="65973" cy="31640"/>
            </a:xfrm>
            <a:custGeom>
              <a:avLst/>
              <a:gdLst>
                <a:gd name="connsiteX0" fmla="*/ 15820 w 65973"/>
                <a:gd name="connsiteY0" fmla="*/ 31641 h 31640"/>
                <a:gd name="connsiteX1" fmla="*/ 50154 w 65973"/>
                <a:gd name="connsiteY1" fmla="*/ 31641 h 31640"/>
                <a:gd name="connsiteX2" fmla="*/ 65974 w 65973"/>
                <a:gd name="connsiteY2" fmla="*/ 15820 h 31640"/>
                <a:gd name="connsiteX3" fmla="*/ 50154 w 65973"/>
                <a:gd name="connsiteY3" fmla="*/ 0 h 31640"/>
                <a:gd name="connsiteX4" fmla="*/ 15820 w 65973"/>
                <a:gd name="connsiteY4" fmla="*/ 0 h 31640"/>
                <a:gd name="connsiteX5" fmla="*/ 0 w 65973"/>
                <a:gd name="connsiteY5" fmla="*/ 15820 h 31640"/>
                <a:gd name="connsiteX6" fmla="*/ 15820 w 65973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3" h="31640">
                  <a:moveTo>
                    <a:pt x="15820" y="31641"/>
                  </a:moveTo>
                  <a:lnTo>
                    <a:pt x="50154" y="31641"/>
                  </a:lnTo>
                  <a:cubicBezTo>
                    <a:pt x="58891" y="31641"/>
                    <a:pt x="65974" y="24557"/>
                    <a:pt x="65974" y="15820"/>
                  </a:cubicBezTo>
                  <a:cubicBezTo>
                    <a:pt x="65974" y="7083"/>
                    <a:pt x="58891" y="0"/>
                    <a:pt x="50154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/>
            <p:cNvSpPr/>
            <p:nvPr/>
          </p:nvSpPr>
          <p:spPr>
            <a:xfrm>
              <a:off x="767667" y="1609360"/>
              <a:ext cx="182178" cy="31640"/>
            </a:xfrm>
            <a:custGeom>
              <a:avLst/>
              <a:gdLst>
                <a:gd name="connsiteX0" fmla="*/ 15820 w 182178"/>
                <a:gd name="connsiteY0" fmla="*/ 31641 h 31640"/>
                <a:gd name="connsiteX1" fmla="*/ 166358 w 182178"/>
                <a:gd name="connsiteY1" fmla="*/ 31641 h 31640"/>
                <a:gd name="connsiteX2" fmla="*/ 182178 w 182178"/>
                <a:gd name="connsiteY2" fmla="*/ 15820 h 31640"/>
                <a:gd name="connsiteX3" fmla="*/ 166358 w 182178"/>
                <a:gd name="connsiteY3" fmla="*/ 0 h 31640"/>
                <a:gd name="connsiteX4" fmla="*/ 15820 w 182178"/>
                <a:gd name="connsiteY4" fmla="*/ 0 h 31640"/>
                <a:gd name="connsiteX5" fmla="*/ 0 w 182178"/>
                <a:gd name="connsiteY5" fmla="*/ 15820 h 31640"/>
                <a:gd name="connsiteX6" fmla="*/ 15820 w 182178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178" h="31640">
                  <a:moveTo>
                    <a:pt x="15820" y="31641"/>
                  </a:moveTo>
                  <a:lnTo>
                    <a:pt x="166358" y="31641"/>
                  </a:lnTo>
                  <a:cubicBezTo>
                    <a:pt x="175095" y="31641"/>
                    <a:pt x="182178" y="24557"/>
                    <a:pt x="182178" y="15820"/>
                  </a:cubicBezTo>
                  <a:cubicBezTo>
                    <a:pt x="182178" y="7083"/>
                    <a:pt x="175095" y="0"/>
                    <a:pt x="166358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2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9" name="Рисунок 11"/>
          <p:cNvGrpSpPr/>
          <p:nvPr/>
        </p:nvGrpSpPr>
        <p:grpSpPr>
          <a:xfrm>
            <a:off x="461963" y="2806996"/>
            <a:ext cx="540000" cy="540000"/>
            <a:chOff x="461963" y="2806996"/>
            <a:chExt cx="540000" cy="540000"/>
          </a:xfrm>
          <a:solidFill>
            <a:schemeClr val="accent2"/>
          </a:solidFill>
        </p:grpSpPr>
        <p:sp>
          <p:nvSpPr>
            <p:cNvPr id="20" name="Полилиния: фигура 19"/>
            <p:cNvSpPr/>
            <p:nvPr/>
          </p:nvSpPr>
          <p:spPr>
            <a:xfrm>
              <a:off x="461963" y="2806996"/>
              <a:ext cx="540000" cy="540000"/>
            </a:xfrm>
            <a:custGeom>
              <a:avLst/>
              <a:gdLst>
                <a:gd name="connsiteX0" fmla="*/ 485641 w 540000"/>
                <a:gd name="connsiteY0" fmla="*/ 0 h 540000"/>
                <a:gd name="connsiteX1" fmla="*/ 54359 w 540000"/>
                <a:gd name="connsiteY1" fmla="*/ 0 h 540000"/>
                <a:gd name="connsiteX2" fmla="*/ 0 w 540000"/>
                <a:gd name="connsiteY2" fmla="*/ 54359 h 540000"/>
                <a:gd name="connsiteX3" fmla="*/ 0 w 540000"/>
                <a:gd name="connsiteY3" fmla="*/ 485641 h 540000"/>
                <a:gd name="connsiteX4" fmla="*/ 54359 w 540000"/>
                <a:gd name="connsiteY4" fmla="*/ 540000 h 540000"/>
                <a:gd name="connsiteX5" fmla="*/ 485641 w 540000"/>
                <a:gd name="connsiteY5" fmla="*/ 540000 h 540000"/>
                <a:gd name="connsiteX6" fmla="*/ 540000 w 540000"/>
                <a:gd name="connsiteY6" fmla="*/ 485641 h 540000"/>
                <a:gd name="connsiteX7" fmla="*/ 540000 w 540000"/>
                <a:gd name="connsiteY7" fmla="*/ 54359 h 540000"/>
                <a:gd name="connsiteX8" fmla="*/ 485641 w 540000"/>
                <a:gd name="connsiteY8" fmla="*/ 0 h 540000"/>
                <a:gd name="connsiteX9" fmla="*/ 54359 w 540000"/>
                <a:gd name="connsiteY9" fmla="*/ 31641 h 540000"/>
                <a:gd name="connsiteX10" fmla="*/ 485641 w 540000"/>
                <a:gd name="connsiteY10" fmla="*/ 31641 h 540000"/>
                <a:gd name="connsiteX11" fmla="*/ 508359 w 540000"/>
                <a:gd name="connsiteY11" fmla="*/ 54359 h 540000"/>
                <a:gd name="connsiteX12" fmla="*/ 508359 w 540000"/>
                <a:gd name="connsiteY12" fmla="*/ 102826 h 540000"/>
                <a:gd name="connsiteX13" fmla="*/ 31641 w 540000"/>
                <a:gd name="connsiteY13" fmla="*/ 102826 h 540000"/>
                <a:gd name="connsiteX14" fmla="*/ 31641 w 540000"/>
                <a:gd name="connsiteY14" fmla="*/ 54359 h 540000"/>
                <a:gd name="connsiteX15" fmla="*/ 54359 w 540000"/>
                <a:gd name="connsiteY15" fmla="*/ 31641 h 540000"/>
                <a:gd name="connsiteX16" fmla="*/ 485641 w 540000"/>
                <a:gd name="connsiteY16" fmla="*/ 508359 h 540000"/>
                <a:gd name="connsiteX17" fmla="*/ 54359 w 540000"/>
                <a:gd name="connsiteY17" fmla="*/ 508359 h 540000"/>
                <a:gd name="connsiteX18" fmla="*/ 31641 w 540000"/>
                <a:gd name="connsiteY18" fmla="*/ 485641 h 540000"/>
                <a:gd name="connsiteX19" fmla="*/ 31641 w 540000"/>
                <a:gd name="connsiteY19" fmla="*/ 134466 h 540000"/>
                <a:gd name="connsiteX20" fmla="*/ 508359 w 540000"/>
                <a:gd name="connsiteY20" fmla="*/ 134466 h 540000"/>
                <a:gd name="connsiteX21" fmla="*/ 508359 w 540000"/>
                <a:gd name="connsiteY21" fmla="*/ 485641 h 540000"/>
                <a:gd name="connsiteX22" fmla="*/ 485641 w 540000"/>
                <a:gd name="connsiteY22" fmla="*/ 508359 h 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40000" h="540000">
                  <a:moveTo>
                    <a:pt x="485641" y="0"/>
                  </a:moveTo>
                  <a:lnTo>
                    <a:pt x="54359" y="0"/>
                  </a:lnTo>
                  <a:cubicBezTo>
                    <a:pt x="24385" y="0"/>
                    <a:pt x="0" y="24385"/>
                    <a:pt x="0" y="54359"/>
                  </a:cubicBezTo>
                  <a:lnTo>
                    <a:pt x="0" y="485641"/>
                  </a:lnTo>
                  <a:cubicBezTo>
                    <a:pt x="0" y="515615"/>
                    <a:pt x="24385" y="540000"/>
                    <a:pt x="54359" y="540000"/>
                  </a:cubicBezTo>
                  <a:lnTo>
                    <a:pt x="485641" y="540000"/>
                  </a:lnTo>
                  <a:cubicBezTo>
                    <a:pt x="515615" y="540000"/>
                    <a:pt x="540000" y="515615"/>
                    <a:pt x="540000" y="485641"/>
                  </a:cubicBezTo>
                  <a:lnTo>
                    <a:pt x="540000" y="54359"/>
                  </a:lnTo>
                  <a:cubicBezTo>
                    <a:pt x="540000" y="24385"/>
                    <a:pt x="515615" y="0"/>
                    <a:pt x="485641" y="0"/>
                  </a:cubicBezTo>
                  <a:close/>
                  <a:moveTo>
                    <a:pt x="54359" y="31641"/>
                  </a:moveTo>
                  <a:lnTo>
                    <a:pt x="485641" y="31641"/>
                  </a:lnTo>
                  <a:cubicBezTo>
                    <a:pt x="498168" y="31641"/>
                    <a:pt x="508359" y="41832"/>
                    <a:pt x="508359" y="54359"/>
                  </a:cubicBezTo>
                  <a:lnTo>
                    <a:pt x="508359" y="102826"/>
                  </a:lnTo>
                  <a:lnTo>
                    <a:pt x="31641" y="102826"/>
                  </a:lnTo>
                  <a:lnTo>
                    <a:pt x="31641" y="54359"/>
                  </a:lnTo>
                  <a:cubicBezTo>
                    <a:pt x="31641" y="41832"/>
                    <a:pt x="41832" y="31641"/>
                    <a:pt x="54359" y="31641"/>
                  </a:cubicBezTo>
                  <a:close/>
                  <a:moveTo>
                    <a:pt x="485641" y="508359"/>
                  </a:moveTo>
                  <a:lnTo>
                    <a:pt x="54359" y="508359"/>
                  </a:lnTo>
                  <a:cubicBezTo>
                    <a:pt x="41832" y="508359"/>
                    <a:pt x="31641" y="498168"/>
                    <a:pt x="31641" y="485641"/>
                  </a:cubicBezTo>
                  <a:lnTo>
                    <a:pt x="31641" y="134466"/>
                  </a:lnTo>
                  <a:lnTo>
                    <a:pt x="508359" y="134466"/>
                  </a:lnTo>
                  <a:lnTo>
                    <a:pt x="508359" y="485641"/>
                  </a:lnTo>
                  <a:cubicBezTo>
                    <a:pt x="508359" y="498168"/>
                    <a:pt x="498168" y="508359"/>
                    <a:pt x="485641" y="508359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/>
            <p:cNvSpPr/>
            <p:nvPr/>
          </p:nvSpPr>
          <p:spPr>
            <a:xfrm>
              <a:off x="514663" y="2858605"/>
              <a:ext cx="65974" cy="31640"/>
            </a:xfrm>
            <a:custGeom>
              <a:avLst/>
              <a:gdLst>
                <a:gd name="connsiteX0" fmla="*/ 15820 w 65974"/>
                <a:gd name="connsiteY0" fmla="*/ 31641 h 31640"/>
                <a:gd name="connsiteX1" fmla="*/ 50155 w 65974"/>
                <a:gd name="connsiteY1" fmla="*/ 31641 h 31640"/>
                <a:gd name="connsiteX2" fmla="*/ 65975 w 65974"/>
                <a:gd name="connsiteY2" fmla="*/ 15820 h 31640"/>
                <a:gd name="connsiteX3" fmla="*/ 50155 w 65974"/>
                <a:gd name="connsiteY3" fmla="*/ 0 h 31640"/>
                <a:gd name="connsiteX4" fmla="*/ 15820 w 65974"/>
                <a:gd name="connsiteY4" fmla="*/ 0 h 31640"/>
                <a:gd name="connsiteX5" fmla="*/ 0 w 65974"/>
                <a:gd name="connsiteY5" fmla="*/ 15820 h 31640"/>
                <a:gd name="connsiteX6" fmla="*/ 15820 w 65974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4" h="31640">
                  <a:moveTo>
                    <a:pt x="15820" y="31641"/>
                  </a:moveTo>
                  <a:lnTo>
                    <a:pt x="50155" y="31641"/>
                  </a:lnTo>
                  <a:cubicBezTo>
                    <a:pt x="58892" y="31641"/>
                    <a:pt x="65975" y="24557"/>
                    <a:pt x="65975" y="15820"/>
                  </a:cubicBezTo>
                  <a:cubicBezTo>
                    <a:pt x="65975" y="7083"/>
                    <a:pt x="58892" y="0"/>
                    <a:pt x="50155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/>
            <p:cNvSpPr/>
            <p:nvPr/>
          </p:nvSpPr>
          <p:spPr>
            <a:xfrm>
              <a:off x="602202" y="2858605"/>
              <a:ext cx="65974" cy="31640"/>
            </a:xfrm>
            <a:custGeom>
              <a:avLst/>
              <a:gdLst>
                <a:gd name="connsiteX0" fmla="*/ 15820 w 65974"/>
                <a:gd name="connsiteY0" fmla="*/ 31641 h 31640"/>
                <a:gd name="connsiteX1" fmla="*/ 50155 w 65974"/>
                <a:gd name="connsiteY1" fmla="*/ 31641 h 31640"/>
                <a:gd name="connsiteX2" fmla="*/ 65975 w 65974"/>
                <a:gd name="connsiteY2" fmla="*/ 15820 h 31640"/>
                <a:gd name="connsiteX3" fmla="*/ 50155 w 65974"/>
                <a:gd name="connsiteY3" fmla="*/ 0 h 31640"/>
                <a:gd name="connsiteX4" fmla="*/ 15820 w 65974"/>
                <a:gd name="connsiteY4" fmla="*/ 0 h 31640"/>
                <a:gd name="connsiteX5" fmla="*/ 0 w 65974"/>
                <a:gd name="connsiteY5" fmla="*/ 15820 h 31640"/>
                <a:gd name="connsiteX6" fmla="*/ 15820 w 65974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4" h="31640">
                  <a:moveTo>
                    <a:pt x="15820" y="31641"/>
                  </a:moveTo>
                  <a:lnTo>
                    <a:pt x="50155" y="31641"/>
                  </a:lnTo>
                  <a:cubicBezTo>
                    <a:pt x="58892" y="31641"/>
                    <a:pt x="65975" y="24557"/>
                    <a:pt x="65975" y="15820"/>
                  </a:cubicBezTo>
                  <a:cubicBezTo>
                    <a:pt x="65975" y="7083"/>
                    <a:pt x="58892" y="0"/>
                    <a:pt x="50155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/>
            <p:cNvSpPr/>
            <p:nvPr/>
          </p:nvSpPr>
          <p:spPr>
            <a:xfrm>
              <a:off x="767666" y="2858605"/>
              <a:ext cx="182178" cy="31640"/>
            </a:xfrm>
            <a:custGeom>
              <a:avLst/>
              <a:gdLst>
                <a:gd name="connsiteX0" fmla="*/ 15820 w 182178"/>
                <a:gd name="connsiteY0" fmla="*/ 31641 h 31640"/>
                <a:gd name="connsiteX1" fmla="*/ 166358 w 182178"/>
                <a:gd name="connsiteY1" fmla="*/ 31641 h 31640"/>
                <a:gd name="connsiteX2" fmla="*/ 182178 w 182178"/>
                <a:gd name="connsiteY2" fmla="*/ 15820 h 31640"/>
                <a:gd name="connsiteX3" fmla="*/ 166358 w 182178"/>
                <a:gd name="connsiteY3" fmla="*/ 0 h 31640"/>
                <a:gd name="connsiteX4" fmla="*/ 15820 w 182178"/>
                <a:gd name="connsiteY4" fmla="*/ 0 h 31640"/>
                <a:gd name="connsiteX5" fmla="*/ 0 w 182178"/>
                <a:gd name="connsiteY5" fmla="*/ 15820 h 31640"/>
                <a:gd name="connsiteX6" fmla="*/ 15820 w 182178"/>
                <a:gd name="connsiteY6" fmla="*/ 31641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178" h="31640">
                  <a:moveTo>
                    <a:pt x="15820" y="31641"/>
                  </a:moveTo>
                  <a:lnTo>
                    <a:pt x="166358" y="31641"/>
                  </a:lnTo>
                  <a:cubicBezTo>
                    <a:pt x="175095" y="31641"/>
                    <a:pt x="182178" y="24557"/>
                    <a:pt x="182178" y="15820"/>
                  </a:cubicBezTo>
                  <a:cubicBezTo>
                    <a:pt x="182178" y="7083"/>
                    <a:pt x="175095" y="0"/>
                    <a:pt x="166358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8" name="Полилиния: фигура 137"/>
            <p:cNvSpPr/>
            <p:nvPr/>
          </p:nvSpPr>
          <p:spPr>
            <a:xfrm>
              <a:off x="571103" y="2968035"/>
              <a:ext cx="321719" cy="321718"/>
            </a:xfrm>
            <a:custGeom>
              <a:avLst/>
              <a:gdLst>
                <a:gd name="connsiteX0" fmla="*/ 305899 w 321719"/>
                <a:gd name="connsiteY0" fmla="*/ 145040 h 321718"/>
                <a:gd name="connsiteX1" fmla="*/ 258784 w 321719"/>
                <a:gd name="connsiteY1" fmla="*/ 145040 h 321718"/>
                <a:gd name="connsiteX2" fmla="*/ 176680 w 321719"/>
                <a:gd name="connsiteY2" fmla="*/ 62935 h 321718"/>
                <a:gd name="connsiteX3" fmla="*/ 176680 w 321719"/>
                <a:gd name="connsiteY3" fmla="*/ 15820 h 321718"/>
                <a:gd name="connsiteX4" fmla="*/ 160860 w 321719"/>
                <a:gd name="connsiteY4" fmla="*/ 0 h 321718"/>
                <a:gd name="connsiteX5" fmla="*/ 145040 w 321719"/>
                <a:gd name="connsiteY5" fmla="*/ 15820 h 321718"/>
                <a:gd name="connsiteX6" fmla="*/ 145040 w 321719"/>
                <a:gd name="connsiteY6" fmla="*/ 62935 h 321718"/>
                <a:gd name="connsiteX7" fmla="*/ 62935 w 321719"/>
                <a:gd name="connsiteY7" fmla="*/ 145040 h 321718"/>
                <a:gd name="connsiteX8" fmla="*/ 15820 w 321719"/>
                <a:gd name="connsiteY8" fmla="*/ 145040 h 321718"/>
                <a:gd name="connsiteX9" fmla="*/ 0 w 321719"/>
                <a:gd name="connsiteY9" fmla="*/ 160860 h 321718"/>
                <a:gd name="connsiteX10" fmla="*/ 15820 w 321719"/>
                <a:gd name="connsiteY10" fmla="*/ 176680 h 321718"/>
                <a:gd name="connsiteX11" fmla="*/ 62935 w 321719"/>
                <a:gd name="connsiteY11" fmla="*/ 176680 h 321718"/>
                <a:gd name="connsiteX12" fmla="*/ 145040 w 321719"/>
                <a:gd name="connsiteY12" fmla="*/ 258783 h 321718"/>
                <a:gd name="connsiteX13" fmla="*/ 145040 w 321719"/>
                <a:gd name="connsiteY13" fmla="*/ 305898 h 321718"/>
                <a:gd name="connsiteX14" fmla="*/ 160860 w 321719"/>
                <a:gd name="connsiteY14" fmla="*/ 321719 h 321718"/>
                <a:gd name="connsiteX15" fmla="*/ 176680 w 321719"/>
                <a:gd name="connsiteY15" fmla="*/ 305898 h 321718"/>
                <a:gd name="connsiteX16" fmla="*/ 176680 w 321719"/>
                <a:gd name="connsiteY16" fmla="*/ 258783 h 321718"/>
                <a:gd name="connsiteX17" fmla="*/ 258784 w 321719"/>
                <a:gd name="connsiteY17" fmla="*/ 176680 h 321718"/>
                <a:gd name="connsiteX18" fmla="*/ 305899 w 321719"/>
                <a:gd name="connsiteY18" fmla="*/ 176680 h 321718"/>
                <a:gd name="connsiteX19" fmla="*/ 321720 w 321719"/>
                <a:gd name="connsiteY19" fmla="*/ 160860 h 321718"/>
                <a:gd name="connsiteX20" fmla="*/ 305899 w 321719"/>
                <a:gd name="connsiteY20" fmla="*/ 145040 h 321718"/>
                <a:gd name="connsiteX21" fmla="*/ 160860 w 321719"/>
                <a:gd name="connsiteY21" fmla="*/ 228404 h 321718"/>
                <a:gd name="connsiteX22" fmla="*/ 93316 w 321719"/>
                <a:gd name="connsiteY22" fmla="*/ 160860 h 321718"/>
                <a:gd name="connsiteX23" fmla="*/ 160860 w 321719"/>
                <a:gd name="connsiteY23" fmla="*/ 93316 h 321718"/>
                <a:gd name="connsiteX24" fmla="*/ 228404 w 321719"/>
                <a:gd name="connsiteY24" fmla="*/ 160860 h 321718"/>
                <a:gd name="connsiteX25" fmla="*/ 160860 w 321719"/>
                <a:gd name="connsiteY25" fmla="*/ 228404 h 32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21719" h="321718">
                  <a:moveTo>
                    <a:pt x="305899" y="145040"/>
                  </a:moveTo>
                  <a:lnTo>
                    <a:pt x="258784" y="145040"/>
                  </a:lnTo>
                  <a:cubicBezTo>
                    <a:pt x="252017" y="102994"/>
                    <a:pt x="218726" y="69703"/>
                    <a:pt x="176680" y="62935"/>
                  </a:cubicBezTo>
                  <a:lnTo>
                    <a:pt x="176680" y="15820"/>
                  </a:lnTo>
                  <a:cubicBezTo>
                    <a:pt x="176680" y="7083"/>
                    <a:pt x="169597" y="0"/>
                    <a:pt x="160860" y="0"/>
                  </a:cubicBezTo>
                  <a:cubicBezTo>
                    <a:pt x="152123" y="0"/>
                    <a:pt x="145040" y="7083"/>
                    <a:pt x="145040" y="15820"/>
                  </a:cubicBezTo>
                  <a:lnTo>
                    <a:pt x="145040" y="62935"/>
                  </a:lnTo>
                  <a:cubicBezTo>
                    <a:pt x="102994" y="69703"/>
                    <a:pt x="69703" y="102993"/>
                    <a:pt x="62935" y="145040"/>
                  </a:cubicBezTo>
                  <a:lnTo>
                    <a:pt x="15820" y="145040"/>
                  </a:lnTo>
                  <a:cubicBezTo>
                    <a:pt x="7083" y="145040"/>
                    <a:pt x="0" y="152123"/>
                    <a:pt x="0" y="160860"/>
                  </a:cubicBezTo>
                  <a:cubicBezTo>
                    <a:pt x="0" y="169597"/>
                    <a:pt x="7083" y="176680"/>
                    <a:pt x="15820" y="176680"/>
                  </a:cubicBezTo>
                  <a:lnTo>
                    <a:pt x="62935" y="176680"/>
                  </a:lnTo>
                  <a:cubicBezTo>
                    <a:pt x="69703" y="218725"/>
                    <a:pt x="102993" y="252015"/>
                    <a:pt x="145040" y="258783"/>
                  </a:cubicBezTo>
                  <a:lnTo>
                    <a:pt x="145040" y="305898"/>
                  </a:lnTo>
                  <a:cubicBezTo>
                    <a:pt x="145040" y="314635"/>
                    <a:pt x="152123" y="321719"/>
                    <a:pt x="160860" y="321719"/>
                  </a:cubicBezTo>
                  <a:cubicBezTo>
                    <a:pt x="169597" y="321719"/>
                    <a:pt x="176680" y="314635"/>
                    <a:pt x="176680" y="305898"/>
                  </a:cubicBezTo>
                  <a:lnTo>
                    <a:pt x="176680" y="258783"/>
                  </a:lnTo>
                  <a:cubicBezTo>
                    <a:pt x="218725" y="252015"/>
                    <a:pt x="252017" y="218725"/>
                    <a:pt x="258784" y="176680"/>
                  </a:cubicBezTo>
                  <a:lnTo>
                    <a:pt x="305899" y="176680"/>
                  </a:lnTo>
                  <a:cubicBezTo>
                    <a:pt x="314637" y="176680"/>
                    <a:pt x="321720" y="169597"/>
                    <a:pt x="321720" y="160860"/>
                  </a:cubicBezTo>
                  <a:cubicBezTo>
                    <a:pt x="321720" y="152123"/>
                    <a:pt x="314637" y="145040"/>
                    <a:pt x="305899" y="145040"/>
                  </a:cubicBezTo>
                  <a:close/>
                  <a:moveTo>
                    <a:pt x="160860" y="228404"/>
                  </a:moveTo>
                  <a:cubicBezTo>
                    <a:pt x="123616" y="228404"/>
                    <a:pt x="93316" y="198104"/>
                    <a:pt x="93316" y="160860"/>
                  </a:cubicBezTo>
                  <a:cubicBezTo>
                    <a:pt x="93316" y="123616"/>
                    <a:pt x="123616" y="93316"/>
                    <a:pt x="160860" y="93316"/>
                  </a:cubicBezTo>
                  <a:cubicBezTo>
                    <a:pt x="198104" y="93316"/>
                    <a:pt x="228404" y="123616"/>
                    <a:pt x="228404" y="160860"/>
                  </a:cubicBezTo>
                  <a:cubicBezTo>
                    <a:pt x="228404" y="198104"/>
                    <a:pt x="198104" y="228404"/>
                    <a:pt x="160860" y="228404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39" name="Рисунок 5"/>
          <p:cNvGrpSpPr/>
          <p:nvPr/>
        </p:nvGrpSpPr>
        <p:grpSpPr>
          <a:xfrm>
            <a:off x="4774274" y="1557751"/>
            <a:ext cx="487877" cy="539998"/>
            <a:chOff x="4774274" y="1557751"/>
            <a:chExt cx="487877" cy="539998"/>
          </a:xfrm>
          <a:solidFill>
            <a:schemeClr val="accent2"/>
          </a:solidFill>
        </p:grpSpPr>
        <p:sp>
          <p:nvSpPr>
            <p:cNvPr id="140" name="Полилиния: фигура 139"/>
            <p:cNvSpPr/>
            <p:nvPr/>
          </p:nvSpPr>
          <p:spPr>
            <a:xfrm>
              <a:off x="4774274" y="1557751"/>
              <a:ext cx="487877" cy="539998"/>
            </a:xfrm>
            <a:custGeom>
              <a:avLst/>
              <a:gdLst>
                <a:gd name="connsiteX0" fmla="*/ 332915 w 487877"/>
                <a:gd name="connsiteY0" fmla="*/ 230191 h 539998"/>
                <a:gd name="connsiteX1" fmla="*/ 281291 w 487877"/>
                <a:gd name="connsiteY1" fmla="*/ 239029 h 539998"/>
                <a:gd name="connsiteX2" fmla="*/ 228279 w 487877"/>
                <a:gd name="connsiteY2" fmla="*/ 204388 h 539998"/>
                <a:gd name="connsiteX3" fmla="*/ 277225 w 487877"/>
                <a:gd name="connsiteY3" fmla="*/ 111853 h 539998"/>
                <a:gd name="connsiteX4" fmla="*/ 165678 w 487877"/>
                <a:gd name="connsiteY4" fmla="*/ 0 h 539998"/>
                <a:gd name="connsiteX5" fmla="*/ 54130 w 487877"/>
                <a:gd name="connsiteY5" fmla="*/ 111853 h 539998"/>
                <a:gd name="connsiteX6" fmla="*/ 103008 w 487877"/>
                <a:gd name="connsiteY6" fmla="*/ 204341 h 539998"/>
                <a:gd name="connsiteX7" fmla="*/ 52960 w 487877"/>
                <a:gd name="connsiteY7" fmla="*/ 236273 h 539998"/>
                <a:gd name="connsiteX8" fmla="*/ 98 w 487877"/>
                <a:gd name="connsiteY8" fmla="*/ 344464 h 539998"/>
                <a:gd name="connsiteX9" fmla="*/ 7324 w 487877"/>
                <a:gd name="connsiteY9" fmla="*/ 365586 h 539998"/>
                <a:gd name="connsiteX10" fmla="*/ 27735 w 487877"/>
                <a:gd name="connsiteY10" fmla="*/ 374554 h 539998"/>
                <a:gd name="connsiteX11" fmla="*/ 178311 w 487877"/>
                <a:gd name="connsiteY11" fmla="*/ 374554 h 539998"/>
                <a:gd name="connsiteX12" fmla="*/ 177955 w 487877"/>
                <a:gd name="connsiteY12" fmla="*/ 385095 h 539998"/>
                <a:gd name="connsiteX13" fmla="*/ 332916 w 487877"/>
                <a:gd name="connsiteY13" fmla="*/ 539999 h 539998"/>
                <a:gd name="connsiteX14" fmla="*/ 487877 w 487877"/>
                <a:gd name="connsiteY14" fmla="*/ 385095 h 539998"/>
                <a:gd name="connsiteX15" fmla="*/ 332915 w 487877"/>
                <a:gd name="connsiteY15" fmla="*/ 230191 h 539998"/>
                <a:gd name="connsiteX16" fmla="*/ 85770 w 487877"/>
                <a:gd name="connsiteY16" fmla="*/ 111853 h 539998"/>
                <a:gd name="connsiteX17" fmla="*/ 165678 w 487877"/>
                <a:gd name="connsiteY17" fmla="*/ 31629 h 539998"/>
                <a:gd name="connsiteX18" fmla="*/ 245585 w 487877"/>
                <a:gd name="connsiteY18" fmla="*/ 111853 h 539998"/>
                <a:gd name="connsiteX19" fmla="*/ 165678 w 487877"/>
                <a:gd name="connsiteY19" fmla="*/ 192077 h 539998"/>
                <a:gd name="connsiteX20" fmla="*/ 85770 w 487877"/>
                <a:gd name="connsiteY20" fmla="*/ 111853 h 539998"/>
                <a:gd name="connsiteX21" fmla="*/ 32049 w 487877"/>
                <a:gd name="connsiteY21" fmla="*/ 342925 h 539998"/>
                <a:gd name="connsiteX22" fmla="*/ 74465 w 487877"/>
                <a:gd name="connsiteY22" fmla="*/ 259475 h 539998"/>
                <a:gd name="connsiteX23" fmla="*/ 165678 w 487877"/>
                <a:gd name="connsiteY23" fmla="*/ 223706 h 539998"/>
                <a:gd name="connsiteX24" fmla="*/ 250518 w 487877"/>
                <a:gd name="connsiteY24" fmla="*/ 253953 h 539998"/>
                <a:gd name="connsiteX25" fmla="*/ 183791 w 487877"/>
                <a:gd name="connsiteY25" fmla="*/ 342925 h 539998"/>
                <a:gd name="connsiteX26" fmla="*/ 32049 w 487877"/>
                <a:gd name="connsiteY26" fmla="*/ 342925 h 539998"/>
                <a:gd name="connsiteX27" fmla="*/ 332915 w 487877"/>
                <a:gd name="connsiteY27" fmla="*/ 508371 h 539998"/>
                <a:gd name="connsiteX28" fmla="*/ 209595 w 487877"/>
                <a:gd name="connsiteY28" fmla="*/ 385096 h 539998"/>
                <a:gd name="connsiteX29" fmla="*/ 332915 w 487877"/>
                <a:gd name="connsiteY29" fmla="*/ 261821 h 539998"/>
                <a:gd name="connsiteX30" fmla="*/ 456236 w 487877"/>
                <a:gd name="connsiteY30" fmla="*/ 385096 h 539998"/>
                <a:gd name="connsiteX31" fmla="*/ 332915 w 487877"/>
                <a:gd name="connsiteY31" fmla="*/ 508371 h 53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87877" h="539998">
                  <a:moveTo>
                    <a:pt x="332915" y="230191"/>
                  </a:moveTo>
                  <a:cubicBezTo>
                    <a:pt x="314823" y="230191"/>
                    <a:pt x="297446" y="233306"/>
                    <a:pt x="281291" y="239029"/>
                  </a:cubicBezTo>
                  <a:cubicBezTo>
                    <a:pt x="265898" y="224092"/>
                    <a:pt x="247856" y="212379"/>
                    <a:pt x="228279" y="204388"/>
                  </a:cubicBezTo>
                  <a:cubicBezTo>
                    <a:pt x="257799" y="184243"/>
                    <a:pt x="277225" y="150280"/>
                    <a:pt x="277225" y="111853"/>
                  </a:cubicBezTo>
                  <a:cubicBezTo>
                    <a:pt x="277226" y="50177"/>
                    <a:pt x="227185" y="0"/>
                    <a:pt x="165678" y="0"/>
                  </a:cubicBezTo>
                  <a:cubicBezTo>
                    <a:pt x="104170" y="0"/>
                    <a:pt x="54130" y="50177"/>
                    <a:pt x="54130" y="111853"/>
                  </a:cubicBezTo>
                  <a:cubicBezTo>
                    <a:pt x="54130" y="150251"/>
                    <a:pt x="73525" y="184191"/>
                    <a:pt x="103008" y="204341"/>
                  </a:cubicBezTo>
                  <a:cubicBezTo>
                    <a:pt x="84729" y="211804"/>
                    <a:pt x="67772" y="222555"/>
                    <a:pt x="52960" y="236273"/>
                  </a:cubicBezTo>
                  <a:cubicBezTo>
                    <a:pt x="22382" y="264594"/>
                    <a:pt x="3608" y="303016"/>
                    <a:pt x="98" y="344464"/>
                  </a:cubicBezTo>
                  <a:cubicBezTo>
                    <a:pt x="-555" y="352182"/>
                    <a:pt x="2078" y="359882"/>
                    <a:pt x="7324" y="365586"/>
                  </a:cubicBezTo>
                  <a:cubicBezTo>
                    <a:pt x="12563" y="371286"/>
                    <a:pt x="20002" y="374554"/>
                    <a:pt x="27735" y="374554"/>
                  </a:cubicBezTo>
                  <a:lnTo>
                    <a:pt x="178311" y="374554"/>
                  </a:lnTo>
                  <a:cubicBezTo>
                    <a:pt x="178075" y="378038"/>
                    <a:pt x="177955" y="381552"/>
                    <a:pt x="177955" y="385095"/>
                  </a:cubicBezTo>
                  <a:cubicBezTo>
                    <a:pt x="177955" y="470510"/>
                    <a:pt x="247470" y="539999"/>
                    <a:pt x="332916" y="539999"/>
                  </a:cubicBezTo>
                  <a:cubicBezTo>
                    <a:pt x="418363" y="539999"/>
                    <a:pt x="487877" y="470509"/>
                    <a:pt x="487877" y="385095"/>
                  </a:cubicBezTo>
                  <a:cubicBezTo>
                    <a:pt x="487877" y="299681"/>
                    <a:pt x="418362" y="230191"/>
                    <a:pt x="332915" y="230191"/>
                  </a:cubicBezTo>
                  <a:close/>
                  <a:moveTo>
                    <a:pt x="85770" y="111853"/>
                  </a:moveTo>
                  <a:cubicBezTo>
                    <a:pt x="85770" y="67617"/>
                    <a:pt x="121616" y="31629"/>
                    <a:pt x="165678" y="31629"/>
                  </a:cubicBezTo>
                  <a:cubicBezTo>
                    <a:pt x="209739" y="31629"/>
                    <a:pt x="245585" y="67617"/>
                    <a:pt x="245585" y="111853"/>
                  </a:cubicBezTo>
                  <a:cubicBezTo>
                    <a:pt x="245585" y="156088"/>
                    <a:pt x="209739" y="192077"/>
                    <a:pt x="165678" y="192077"/>
                  </a:cubicBezTo>
                  <a:cubicBezTo>
                    <a:pt x="121616" y="192077"/>
                    <a:pt x="85770" y="156088"/>
                    <a:pt x="85770" y="111853"/>
                  </a:cubicBezTo>
                  <a:close/>
                  <a:moveTo>
                    <a:pt x="32049" y="342925"/>
                  </a:moveTo>
                  <a:cubicBezTo>
                    <a:pt x="35762" y="310962"/>
                    <a:pt x="50722" y="281466"/>
                    <a:pt x="74465" y="259475"/>
                  </a:cubicBezTo>
                  <a:cubicBezTo>
                    <a:pt x="99370" y="236408"/>
                    <a:pt x="131764" y="223706"/>
                    <a:pt x="165678" y="223706"/>
                  </a:cubicBezTo>
                  <a:cubicBezTo>
                    <a:pt x="196709" y="223706"/>
                    <a:pt x="226688" y="234546"/>
                    <a:pt x="250518" y="253953"/>
                  </a:cubicBezTo>
                  <a:cubicBezTo>
                    <a:pt x="218493" y="274131"/>
                    <a:pt x="194339" y="305700"/>
                    <a:pt x="183791" y="342925"/>
                  </a:cubicBezTo>
                  <a:lnTo>
                    <a:pt x="32049" y="342925"/>
                  </a:lnTo>
                  <a:close/>
                  <a:moveTo>
                    <a:pt x="332915" y="508371"/>
                  </a:moveTo>
                  <a:cubicBezTo>
                    <a:pt x="264916" y="508371"/>
                    <a:pt x="209595" y="453070"/>
                    <a:pt x="209595" y="385096"/>
                  </a:cubicBezTo>
                  <a:cubicBezTo>
                    <a:pt x="209595" y="317122"/>
                    <a:pt x="264916" y="261821"/>
                    <a:pt x="332915" y="261821"/>
                  </a:cubicBezTo>
                  <a:cubicBezTo>
                    <a:pt x="400914" y="261821"/>
                    <a:pt x="456236" y="317122"/>
                    <a:pt x="456236" y="385096"/>
                  </a:cubicBezTo>
                  <a:cubicBezTo>
                    <a:pt x="456236" y="453070"/>
                    <a:pt x="400914" y="508371"/>
                    <a:pt x="332915" y="50837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1" name="Полилиния: фигура 140"/>
            <p:cNvSpPr/>
            <p:nvPr/>
          </p:nvSpPr>
          <p:spPr>
            <a:xfrm>
              <a:off x="5048481" y="1849936"/>
              <a:ext cx="115306" cy="182922"/>
            </a:xfrm>
            <a:custGeom>
              <a:avLst/>
              <a:gdLst>
                <a:gd name="connsiteX0" fmla="*/ 38811 w 115306"/>
                <a:gd name="connsiteY0" fmla="*/ 61269 h 182922"/>
                <a:gd name="connsiteX1" fmla="*/ 99486 w 115306"/>
                <a:gd name="connsiteY1" fmla="*/ 61269 h 182922"/>
                <a:gd name="connsiteX2" fmla="*/ 115306 w 115306"/>
                <a:gd name="connsiteY2" fmla="*/ 45454 h 182922"/>
                <a:gd name="connsiteX3" fmla="*/ 99486 w 115306"/>
                <a:gd name="connsiteY3" fmla="*/ 29639 h 182922"/>
                <a:gd name="connsiteX4" fmla="*/ 74769 w 115306"/>
                <a:gd name="connsiteY4" fmla="*/ 29639 h 182922"/>
                <a:gd name="connsiteX5" fmla="*/ 74769 w 115306"/>
                <a:gd name="connsiteY5" fmla="*/ 15815 h 182922"/>
                <a:gd name="connsiteX6" fmla="*/ 58949 w 115306"/>
                <a:gd name="connsiteY6" fmla="*/ 0 h 182922"/>
                <a:gd name="connsiteX7" fmla="*/ 43128 w 115306"/>
                <a:gd name="connsiteY7" fmla="*/ 15815 h 182922"/>
                <a:gd name="connsiteX8" fmla="*/ 43128 w 115306"/>
                <a:gd name="connsiteY8" fmla="*/ 29639 h 182922"/>
                <a:gd name="connsiteX9" fmla="*/ 38810 w 115306"/>
                <a:gd name="connsiteY9" fmla="*/ 29639 h 182922"/>
                <a:gd name="connsiteX10" fmla="*/ 1 w 115306"/>
                <a:gd name="connsiteY10" fmla="*/ 68231 h 182922"/>
                <a:gd name="connsiteX11" fmla="*/ 0 w 115306"/>
                <a:gd name="connsiteY11" fmla="*/ 68436 h 182922"/>
                <a:gd name="connsiteX12" fmla="*/ 1 w 115306"/>
                <a:gd name="connsiteY12" fmla="*/ 68640 h 182922"/>
                <a:gd name="connsiteX13" fmla="*/ 38810 w 115306"/>
                <a:gd name="connsiteY13" fmla="*/ 107232 h 182922"/>
                <a:gd name="connsiteX14" fmla="*/ 76493 w 115306"/>
                <a:gd name="connsiteY14" fmla="*/ 107232 h 182922"/>
                <a:gd name="connsiteX15" fmla="*/ 83664 w 115306"/>
                <a:gd name="connsiteY15" fmla="*/ 114400 h 182922"/>
                <a:gd name="connsiteX16" fmla="*/ 76493 w 115306"/>
                <a:gd name="connsiteY16" fmla="*/ 121568 h 182922"/>
                <a:gd name="connsiteX17" fmla="*/ 15821 w 115306"/>
                <a:gd name="connsiteY17" fmla="*/ 121568 h 182922"/>
                <a:gd name="connsiteX18" fmla="*/ 1 w 115306"/>
                <a:gd name="connsiteY18" fmla="*/ 137383 h 182922"/>
                <a:gd name="connsiteX19" fmla="*/ 15821 w 115306"/>
                <a:gd name="connsiteY19" fmla="*/ 153198 h 182922"/>
                <a:gd name="connsiteX20" fmla="*/ 43129 w 115306"/>
                <a:gd name="connsiteY20" fmla="*/ 153198 h 182922"/>
                <a:gd name="connsiteX21" fmla="*/ 43129 w 115306"/>
                <a:gd name="connsiteY21" fmla="*/ 167108 h 182922"/>
                <a:gd name="connsiteX22" fmla="*/ 58950 w 115306"/>
                <a:gd name="connsiteY22" fmla="*/ 182923 h 182922"/>
                <a:gd name="connsiteX23" fmla="*/ 74770 w 115306"/>
                <a:gd name="connsiteY23" fmla="*/ 167108 h 182922"/>
                <a:gd name="connsiteX24" fmla="*/ 74770 w 115306"/>
                <a:gd name="connsiteY24" fmla="*/ 153198 h 182922"/>
                <a:gd name="connsiteX25" fmla="*/ 76495 w 115306"/>
                <a:gd name="connsiteY25" fmla="*/ 153198 h 182922"/>
                <a:gd name="connsiteX26" fmla="*/ 115306 w 115306"/>
                <a:gd name="connsiteY26" fmla="*/ 114606 h 182922"/>
                <a:gd name="connsiteX27" fmla="*/ 115307 w 115306"/>
                <a:gd name="connsiteY27" fmla="*/ 114401 h 182922"/>
                <a:gd name="connsiteX28" fmla="*/ 115306 w 115306"/>
                <a:gd name="connsiteY28" fmla="*/ 114196 h 182922"/>
                <a:gd name="connsiteX29" fmla="*/ 76495 w 115306"/>
                <a:gd name="connsiteY29" fmla="*/ 75604 h 182922"/>
                <a:gd name="connsiteX30" fmla="*/ 38812 w 115306"/>
                <a:gd name="connsiteY30" fmla="*/ 75604 h 182922"/>
                <a:gd name="connsiteX31" fmla="*/ 31643 w 115306"/>
                <a:gd name="connsiteY31" fmla="*/ 68438 h 182922"/>
                <a:gd name="connsiteX32" fmla="*/ 38811 w 115306"/>
                <a:gd name="connsiteY32" fmla="*/ 61269 h 1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5306" h="182922">
                  <a:moveTo>
                    <a:pt x="38811" y="61269"/>
                  </a:moveTo>
                  <a:lnTo>
                    <a:pt x="99486" y="61269"/>
                  </a:lnTo>
                  <a:cubicBezTo>
                    <a:pt x="108223" y="61269"/>
                    <a:pt x="115306" y="54189"/>
                    <a:pt x="115306" y="45454"/>
                  </a:cubicBezTo>
                  <a:cubicBezTo>
                    <a:pt x="115306" y="36720"/>
                    <a:pt x="108223" y="29639"/>
                    <a:pt x="99486" y="29639"/>
                  </a:cubicBezTo>
                  <a:lnTo>
                    <a:pt x="74769" y="29639"/>
                  </a:lnTo>
                  <a:lnTo>
                    <a:pt x="74769" y="15815"/>
                  </a:lnTo>
                  <a:cubicBezTo>
                    <a:pt x="74769" y="7081"/>
                    <a:pt x="67686" y="0"/>
                    <a:pt x="58949" y="0"/>
                  </a:cubicBezTo>
                  <a:cubicBezTo>
                    <a:pt x="50212" y="0"/>
                    <a:pt x="43128" y="7080"/>
                    <a:pt x="43128" y="15815"/>
                  </a:cubicBezTo>
                  <a:lnTo>
                    <a:pt x="43128" y="29639"/>
                  </a:lnTo>
                  <a:lnTo>
                    <a:pt x="38810" y="29639"/>
                  </a:lnTo>
                  <a:cubicBezTo>
                    <a:pt x="17479" y="29639"/>
                    <a:pt x="112" y="46933"/>
                    <a:pt x="1" y="68231"/>
                  </a:cubicBezTo>
                  <a:cubicBezTo>
                    <a:pt x="0" y="68298"/>
                    <a:pt x="0" y="68367"/>
                    <a:pt x="0" y="68436"/>
                  </a:cubicBezTo>
                  <a:cubicBezTo>
                    <a:pt x="0" y="68504"/>
                    <a:pt x="0" y="68572"/>
                    <a:pt x="1" y="68640"/>
                  </a:cubicBezTo>
                  <a:cubicBezTo>
                    <a:pt x="112" y="89938"/>
                    <a:pt x="17478" y="107232"/>
                    <a:pt x="38810" y="107232"/>
                  </a:cubicBezTo>
                  <a:lnTo>
                    <a:pt x="76493" y="107232"/>
                  </a:lnTo>
                  <a:cubicBezTo>
                    <a:pt x="80447" y="107232"/>
                    <a:pt x="83664" y="110448"/>
                    <a:pt x="83664" y="114400"/>
                  </a:cubicBezTo>
                  <a:cubicBezTo>
                    <a:pt x="83664" y="118352"/>
                    <a:pt x="80447" y="121568"/>
                    <a:pt x="76493" y="121568"/>
                  </a:cubicBezTo>
                  <a:lnTo>
                    <a:pt x="15821" y="121568"/>
                  </a:lnTo>
                  <a:cubicBezTo>
                    <a:pt x="7084" y="121568"/>
                    <a:pt x="1" y="128648"/>
                    <a:pt x="1" y="137383"/>
                  </a:cubicBezTo>
                  <a:cubicBezTo>
                    <a:pt x="1" y="146116"/>
                    <a:pt x="7084" y="153198"/>
                    <a:pt x="15821" y="153198"/>
                  </a:cubicBezTo>
                  <a:lnTo>
                    <a:pt x="43129" y="153198"/>
                  </a:lnTo>
                  <a:lnTo>
                    <a:pt x="43129" y="167108"/>
                  </a:lnTo>
                  <a:cubicBezTo>
                    <a:pt x="43129" y="175842"/>
                    <a:pt x="50213" y="182923"/>
                    <a:pt x="58950" y="182923"/>
                  </a:cubicBezTo>
                  <a:cubicBezTo>
                    <a:pt x="67687" y="182923"/>
                    <a:pt x="74770" y="175843"/>
                    <a:pt x="74770" y="167108"/>
                  </a:cubicBezTo>
                  <a:lnTo>
                    <a:pt x="74770" y="153198"/>
                  </a:lnTo>
                  <a:lnTo>
                    <a:pt x="76495" y="153198"/>
                  </a:lnTo>
                  <a:cubicBezTo>
                    <a:pt x="97828" y="153198"/>
                    <a:pt x="115195" y="135904"/>
                    <a:pt x="115306" y="114606"/>
                  </a:cubicBezTo>
                  <a:cubicBezTo>
                    <a:pt x="115307" y="114538"/>
                    <a:pt x="115307" y="114469"/>
                    <a:pt x="115307" y="114401"/>
                  </a:cubicBezTo>
                  <a:cubicBezTo>
                    <a:pt x="115307" y="114332"/>
                    <a:pt x="115307" y="114265"/>
                    <a:pt x="115306" y="114196"/>
                  </a:cubicBezTo>
                  <a:cubicBezTo>
                    <a:pt x="115195" y="92898"/>
                    <a:pt x="97829" y="75604"/>
                    <a:pt x="76495" y="75604"/>
                  </a:cubicBezTo>
                  <a:lnTo>
                    <a:pt x="38812" y="75604"/>
                  </a:lnTo>
                  <a:cubicBezTo>
                    <a:pt x="34860" y="75604"/>
                    <a:pt x="31643" y="72390"/>
                    <a:pt x="31643" y="68438"/>
                  </a:cubicBezTo>
                  <a:cubicBezTo>
                    <a:pt x="31643" y="64486"/>
                    <a:pt x="34858" y="61269"/>
                    <a:pt x="38811" y="61269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42" name="Рисунок 7"/>
          <p:cNvGrpSpPr/>
          <p:nvPr/>
        </p:nvGrpSpPr>
        <p:grpSpPr>
          <a:xfrm>
            <a:off x="4642147" y="4304427"/>
            <a:ext cx="539999" cy="539999"/>
            <a:chOff x="4748213" y="2806996"/>
            <a:chExt cx="539999" cy="539999"/>
          </a:xfrm>
          <a:solidFill>
            <a:schemeClr val="accent2"/>
          </a:solidFill>
        </p:grpSpPr>
        <p:sp>
          <p:nvSpPr>
            <p:cNvPr id="143" name="Полилиния: фигура 142"/>
            <p:cNvSpPr/>
            <p:nvPr/>
          </p:nvSpPr>
          <p:spPr>
            <a:xfrm>
              <a:off x="4748213" y="2806996"/>
              <a:ext cx="168222" cy="168629"/>
            </a:xfrm>
            <a:custGeom>
              <a:avLst/>
              <a:gdLst>
                <a:gd name="connsiteX0" fmla="*/ 15820 w 168222"/>
                <a:gd name="connsiteY0" fmla="*/ 168630 h 168629"/>
                <a:gd name="connsiteX1" fmla="*/ 31641 w 168222"/>
                <a:gd name="connsiteY1" fmla="*/ 152809 h 168629"/>
                <a:gd name="connsiteX2" fmla="*/ 31641 w 168222"/>
                <a:gd name="connsiteY2" fmla="*/ 63314 h 168629"/>
                <a:gd name="connsiteX3" fmla="*/ 63315 w 168222"/>
                <a:gd name="connsiteY3" fmla="*/ 31641 h 168629"/>
                <a:gd name="connsiteX4" fmla="*/ 152402 w 168222"/>
                <a:gd name="connsiteY4" fmla="*/ 31641 h 168629"/>
                <a:gd name="connsiteX5" fmla="*/ 168223 w 168222"/>
                <a:gd name="connsiteY5" fmla="*/ 15820 h 168629"/>
                <a:gd name="connsiteX6" fmla="*/ 152402 w 168222"/>
                <a:gd name="connsiteY6" fmla="*/ 0 h 168629"/>
                <a:gd name="connsiteX7" fmla="*/ 63315 w 168222"/>
                <a:gd name="connsiteY7" fmla="*/ 0 h 168629"/>
                <a:gd name="connsiteX8" fmla="*/ 0 w 168222"/>
                <a:gd name="connsiteY8" fmla="*/ 63314 h 168629"/>
                <a:gd name="connsiteX9" fmla="*/ 0 w 168222"/>
                <a:gd name="connsiteY9" fmla="*/ 152808 h 168629"/>
                <a:gd name="connsiteX10" fmla="*/ 15820 w 168222"/>
                <a:gd name="connsiteY10" fmla="*/ 168630 h 16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222" h="168629">
                  <a:moveTo>
                    <a:pt x="15820" y="168630"/>
                  </a:moveTo>
                  <a:cubicBezTo>
                    <a:pt x="24557" y="168630"/>
                    <a:pt x="31641" y="161546"/>
                    <a:pt x="31641" y="152809"/>
                  </a:cubicBezTo>
                  <a:lnTo>
                    <a:pt x="31641" y="63314"/>
                  </a:lnTo>
                  <a:cubicBezTo>
                    <a:pt x="31641" y="45849"/>
                    <a:pt x="45849" y="31641"/>
                    <a:pt x="63315" y="31641"/>
                  </a:cubicBezTo>
                  <a:lnTo>
                    <a:pt x="152402" y="31641"/>
                  </a:lnTo>
                  <a:cubicBezTo>
                    <a:pt x="161139" y="31641"/>
                    <a:pt x="168223" y="24557"/>
                    <a:pt x="168223" y="15820"/>
                  </a:cubicBezTo>
                  <a:cubicBezTo>
                    <a:pt x="168223" y="7083"/>
                    <a:pt x="161139" y="0"/>
                    <a:pt x="152402" y="0"/>
                  </a:cubicBezTo>
                  <a:lnTo>
                    <a:pt x="63315" y="0"/>
                  </a:lnTo>
                  <a:cubicBezTo>
                    <a:pt x="28403" y="0"/>
                    <a:pt x="0" y="28403"/>
                    <a:pt x="0" y="63314"/>
                  </a:cubicBezTo>
                  <a:lnTo>
                    <a:pt x="0" y="152808"/>
                  </a:lnTo>
                  <a:cubicBezTo>
                    <a:pt x="0" y="161546"/>
                    <a:pt x="7083" y="168630"/>
                    <a:pt x="15820" y="168630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4" name="Полилиния: фигура 143"/>
            <p:cNvSpPr/>
            <p:nvPr/>
          </p:nvSpPr>
          <p:spPr>
            <a:xfrm>
              <a:off x="4748213" y="3178661"/>
              <a:ext cx="168222" cy="168334"/>
            </a:xfrm>
            <a:custGeom>
              <a:avLst/>
              <a:gdLst>
                <a:gd name="connsiteX0" fmla="*/ 152402 w 168222"/>
                <a:gd name="connsiteY0" fmla="*/ 136694 h 168334"/>
                <a:gd name="connsiteX1" fmla="*/ 63315 w 168222"/>
                <a:gd name="connsiteY1" fmla="*/ 136694 h 168334"/>
                <a:gd name="connsiteX2" fmla="*/ 31641 w 168222"/>
                <a:gd name="connsiteY2" fmla="*/ 105020 h 168334"/>
                <a:gd name="connsiteX3" fmla="*/ 31641 w 168222"/>
                <a:gd name="connsiteY3" fmla="*/ 15820 h 168334"/>
                <a:gd name="connsiteX4" fmla="*/ 15820 w 168222"/>
                <a:gd name="connsiteY4" fmla="*/ 0 h 168334"/>
                <a:gd name="connsiteX5" fmla="*/ 0 w 168222"/>
                <a:gd name="connsiteY5" fmla="*/ 15820 h 168334"/>
                <a:gd name="connsiteX6" fmla="*/ 0 w 168222"/>
                <a:gd name="connsiteY6" fmla="*/ 105020 h 168334"/>
                <a:gd name="connsiteX7" fmla="*/ 63315 w 168222"/>
                <a:gd name="connsiteY7" fmla="*/ 168334 h 168334"/>
                <a:gd name="connsiteX8" fmla="*/ 152402 w 168222"/>
                <a:gd name="connsiteY8" fmla="*/ 168334 h 168334"/>
                <a:gd name="connsiteX9" fmla="*/ 168223 w 168222"/>
                <a:gd name="connsiteY9" fmla="*/ 152514 h 168334"/>
                <a:gd name="connsiteX10" fmla="*/ 152402 w 168222"/>
                <a:gd name="connsiteY10" fmla="*/ 136694 h 16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222" h="168334">
                  <a:moveTo>
                    <a:pt x="152402" y="136694"/>
                  </a:moveTo>
                  <a:lnTo>
                    <a:pt x="63315" y="136694"/>
                  </a:lnTo>
                  <a:cubicBezTo>
                    <a:pt x="45849" y="136694"/>
                    <a:pt x="31641" y="122485"/>
                    <a:pt x="31641" y="105020"/>
                  </a:cubicBezTo>
                  <a:lnTo>
                    <a:pt x="31641" y="15820"/>
                  </a:lnTo>
                  <a:cubicBezTo>
                    <a:pt x="31641" y="7083"/>
                    <a:pt x="24557" y="0"/>
                    <a:pt x="15820" y="0"/>
                  </a:cubicBezTo>
                  <a:cubicBezTo>
                    <a:pt x="7083" y="0"/>
                    <a:pt x="0" y="7083"/>
                    <a:pt x="0" y="15820"/>
                  </a:cubicBezTo>
                  <a:lnTo>
                    <a:pt x="0" y="105020"/>
                  </a:lnTo>
                  <a:cubicBezTo>
                    <a:pt x="0" y="139932"/>
                    <a:pt x="28403" y="168334"/>
                    <a:pt x="63315" y="168334"/>
                  </a:cubicBezTo>
                  <a:lnTo>
                    <a:pt x="152402" y="168334"/>
                  </a:lnTo>
                  <a:cubicBezTo>
                    <a:pt x="161139" y="168334"/>
                    <a:pt x="168223" y="161251"/>
                    <a:pt x="168223" y="152514"/>
                  </a:cubicBezTo>
                  <a:cubicBezTo>
                    <a:pt x="168223" y="143777"/>
                    <a:pt x="161139" y="136694"/>
                    <a:pt x="152402" y="136694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5" name="Полилиния: фигура 144"/>
            <p:cNvSpPr/>
            <p:nvPr/>
          </p:nvSpPr>
          <p:spPr>
            <a:xfrm>
              <a:off x="5120053" y="3178661"/>
              <a:ext cx="168159" cy="168334"/>
            </a:xfrm>
            <a:custGeom>
              <a:avLst/>
              <a:gdLst>
                <a:gd name="connsiteX0" fmla="*/ 152339 w 168159"/>
                <a:gd name="connsiteY0" fmla="*/ 0 h 168334"/>
                <a:gd name="connsiteX1" fmla="*/ 136519 w 168159"/>
                <a:gd name="connsiteY1" fmla="*/ 15820 h 168334"/>
                <a:gd name="connsiteX2" fmla="*/ 136519 w 168159"/>
                <a:gd name="connsiteY2" fmla="*/ 105020 h 168334"/>
                <a:gd name="connsiteX3" fmla="*/ 104844 w 168159"/>
                <a:gd name="connsiteY3" fmla="*/ 136694 h 168334"/>
                <a:gd name="connsiteX4" fmla="*/ 15820 w 168159"/>
                <a:gd name="connsiteY4" fmla="*/ 136694 h 168334"/>
                <a:gd name="connsiteX5" fmla="*/ 0 w 168159"/>
                <a:gd name="connsiteY5" fmla="*/ 152514 h 168334"/>
                <a:gd name="connsiteX6" fmla="*/ 15820 w 168159"/>
                <a:gd name="connsiteY6" fmla="*/ 168334 h 168334"/>
                <a:gd name="connsiteX7" fmla="*/ 104844 w 168159"/>
                <a:gd name="connsiteY7" fmla="*/ 168334 h 168334"/>
                <a:gd name="connsiteX8" fmla="*/ 168159 w 168159"/>
                <a:gd name="connsiteY8" fmla="*/ 105020 h 168334"/>
                <a:gd name="connsiteX9" fmla="*/ 168159 w 168159"/>
                <a:gd name="connsiteY9" fmla="*/ 15820 h 168334"/>
                <a:gd name="connsiteX10" fmla="*/ 152339 w 168159"/>
                <a:gd name="connsiteY10" fmla="*/ 0 h 16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159" h="168334">
                  <a:moveTo>
                    <a:pt x="152339" y="0"/>
                  </a:moveTo>
                  <a:cubicBezTo>
                    <a:pt x="143602" y="0"/>
                    <a:pt x="136519" y="7083"/>
                    <a:pt x="136519" y="15820"/>
                  </a:cubicBezTo>
                  <a:lnTo>
                    <a:pt x="136519" y="105020"/>
                  </a:lnTo>
                  <a:cubicBezTo>
                    <a:pt x="136519" y="122486"/>
                    <a:pt x="122310" y="136694"/>
                    <a:pt x="104844" y="136694"/>
                  </a:cubicBezTo>
                  <a:lnTo>
                    <a:pt x="15820" y="136694"/>
                  </a:lnTo>
                  <a:cubicBezTo>
                    <a:pt x="7083" y="136694"/>
                    <a:pt x="0" y="143777"/>
                    <a:pt x="0" y="152514"/>
                  </a:cubicBezTo>
                  <a:cubicBezTo>
                    <a:pt x="0" y="161251"/>
                    <a:pt x="7083" y="168334"/>
                    <a:pt x="15820" y="168334"/>
                  </a:cubicBezTo>
                  <a:lnTo>
                    <a:pt x="104844" y="168334"/>
                  </a:lnTo>
                  <a:cubicBezTo>
                    <a:pt x="139757" y="168334"/>
                    <a:pt x="168159" y="139932"/>
                    <a:pt x="168159" y="105020"/>
                  </a:cubicBezTo>
                  <a:lnTo>
                    <a:pt x="168159" y="15820"/>
                  </a:lnTo>
                  <a:cubicBezTo>
                    <a:pt x="168159" y="7082"/>
                    <a:pt x="161076" y="0"/>
                    <a:pt x="152339" y="0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6" name="Полилиния: фигура 145"/>
            <p:cNvSpPr/>
            <p:nvPr/>
          </p:nvSpPr>
          <p:spPr>
            <a:xfrm>
              <a:off x="5120053" y="2806996"/>
              <a:ext cx="168159" cy="168628"/>
            </a:xfrm>
            <a:custGeom>
              <a:avLst/>
              <a:gdLst>
                <a:gd name="connsiteX0" fmla="*/ 104844 w 168159"/>
                <a:gd name="connsiteY0" fmla="*/ 0 h 168628"/>
                <a:gd name="connsiteX1" fmla="*/ 15820 w 168159"/>
                <a:gd name="connsiteY1" fmla="*/ 0 h 168628"/>
                <a:gd name="connsiteX2" fmla="*/ 0 w 168159"/>
                <a:gd name="connsiteY2" fmla="*/ 15820 h 168628"/>
                <a:gd name="connsiteX3" fmla="*/ 15820 w 168159"/>
                <a:gd name="connsiteY3" fmla="*/ 31641 h 168628"/>
                <a:gd name="connsiteX4" fmla="*/ 104844 w 168159"/>
                <a:gd name="connsiteY4" fmla="*/ 31641 h 168628"/>
                <a:gd name="connsiteX5" fmla="*/ 136519 w 168159"/>
                <a:gd name="connsiteY5" fmla="*/ 63314 h 168628"/>
                <a:gd name="connsiteX6" fmla="*/ 136519 w 168159"/>
                <a:gd name="connsiteY6" fmla="*/ 152808 h 168628"/>
                <a:gd name="connsiteX7" fmla="*/ 152339 w 168159"/>
                <a:gd name="connsiteY7" fmla="*/ 168629 h 168628"/>
                <a:gd name="connsiteX8" fmla="*/ 168159 w 168159"/>
                <a:gd name="connsiteY8" fmla="*/ 152808 h 168628"/>
                <a:gd name="connsiteX9" fmla="*/ 168159 w 168159"/>
                <a:gd name="connsiteY9" fmla="*/ 63314 h 168628"/>
                <a:gd name="connsiteX10" fmla="*/ 104844 w 168159"/>
                <a:gd name="connsiteY10" fmla="*/ 0 h 16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159" h="168628">
                  <a:moveTo>
                    <a:pt x="104844" y="0"/>
                  </a:move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lnTo>
                    <a:pt x="104844" y="31641"/>
                  </a:lnTo>
                  <a:cubicBezTo>
                    <a:pt x="122310" y="31641"/>
                    <a:pt x="136519" y="45849"/>
                    <a:pt x="136519" y="63314"/>
                  </a:cubicBezTo>
                  <a:lnTo>
                    <a:pt x="136519" y="152808"/>
                  </a:lnTo>
                  <a:cubicBezTo>
                    <a:pt x="136519" y="161545"/>
                    <a:pt x="143602" y="168629"/>
                    <a:pt x="152339" y="168629"/>
                  </a:cubicBezTo>
                  <a:cubicBezTo>
                    <a:pt x="161076" y="168629"/>
                    <a:pt x="168159" y="161545"/>
                    <a:pt x="168159" y="152808"/>
                  </a:cubicBezTo>
                  <a:lnTo>
                    <a:pt x="168159" y="63314"/>
                  </a:lnTo>
                  <a:cubicBezTo>
                    <a:pt x="168159" y="28403"/>
                    <a:pt x="139757" y="0"/>
                    <a:pt x="104844" y="0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7" name="Полилиния: фигура 146"/>
            <p:cNvSpPr/>
            <p:nvPr/>
          </p:nvSpPr>
          <p:spPr>
            <a:xfrm>
              <a:off x="4810826" y="2870216"/>
              <a:ext cx="189679" cy="189679"/>
            </a:xfrm>
            <a:custGeom>
              <a:avLst/>
              <a:gdLst>
                <a:gd name="connsiteX0" fmla="*/ 0 w 189679"/>
                <a:gd name="connsiteY0" fmla="*/ 19651 h 189679"/>
                <a:gd name="connsiteX1" fmla="*/ 0 w 189679"/>
                <a:gd name="connsiteY1" fmla="*/ 170028 h 189679"/>
                <a:gd name="connsiteX2" fmla="*/ 19651 w 189679"/>
                <a:gd name="connsiteY2" fmla="*/ 189679 h 189679"/>
                <a:gd name="connsiteX3" fmla="*/ 170028 w 189679"/>
                <a:gd name="connsiteY3" fmla="*/ 189679 h 189679"/>
                <a:gd name="connsiteX4" fmla="*/ 189679 w 189679"/>
                <a:gd name="connsiteY4" fmla="*/ 170028 h 189679"/>
                <a:gd name="connsiteX5" fmla="*/ 189679 w 189679"/>
                <a:gd name="connsiteY5" fmla="*/ 19651 h 189679"/>
                <a:gd name="connsiteX6" fmla="*/ 170028 w 189679"/>
                <a:gd name="connsiteY6" fmla="*/ 0 h 189679"/>
                <a:gd name="connsiteX7" fmla="*/ 19651 w 189679"/>
                <a:gd name="connsiteY7" fmla="*/ 0 h 189679"/>
                <a:gd name="connsiteX8" fmla="*/ 0 w 189679"/>
                <a:gd name="connsiteY8" fmla="*/ 19651 h 189679"/>
                <a:gd name="connsiteX9" fmla="*/ 31641 w 189679"/>
                <a:gd name="connsiteY9" fmla="*/ 31641 h 189679"/>
                <a:gd name="connsiteX10" fmla="*/ 158038 w 189679"/>
                <a:gd name="connsiteY10" fmla="*/ 31641 h 189679"/>
                <a:gd name="connsiteX11" fmla="*/ 158038 w 189679"/>
                <a:gd name="connsiteY11" fmla="*/ 158039 h 189679"/>
                <a:gd name="connsiteX12" fmla="*/ 31641 w 189679"/>
                <a:gd name="connsiteY12" fmla="*/ 158039 h 189679"/>
                <a:gd name="connsiteX13" fmla="*/ 31641 w 189679"/>
                <a:gd name="connsiteY13" fmla="*/ 31641 h 18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9679" h="189679">
                  <a:moveTo>
                    <a:pt x="0" y="19651"/>
                  </a:moveTo>
                  <a:lnTo>
                    <a:pt x="0" y="170028"/>
                  </a:lnTo>
                  <a:cubicBezTo>
                    <a:pt x="0" y="180863"/>
                    <a:pt x="8815" y="189679"/>
                    <a:pt x="19651" y="189679"/>
                  </a:cubicBezTo>
                  <a:lnTo>
                    <a:pt x="170028" y="189679"/>
                  </a:lnTo>
                  <a:cubicBezTo>
                    <a:pt x="180863" y="189679"/>
                    <a:pt x="189679" y="180864"/>
                    <a:pt x="189679" y="170028"/>
                  </a:cubicBezTo>
                  <a:lnTo>
                    <a:pt x="189679" y="19651"/>
                  </a:lnTo>
                  <a:cubicBezTo>
                    <a:pt x="189679" y="8816"/>
                    <a:pt x="180864" y="0"/>
                    <a:pt x="170028" y="0"/>
                  </a:cubicBezTo>
                  <a:lnTo>
                    <a:pt x="19651" y="0"/>
                  </a:lnTo>
                  <a:cubicBezTo>
                    <a:pt x="8815" y="0"/>
                    <a:pt x="0" y="8816"/>
                    <a:pt x="0" y="19651"/>
                  </a:cubicBezTo>
                  <a:close/>
                  <a:moveTo>
                    <a:pt x="31641" y="31641"/>
                  </a:moveTo>
                  <a:lnTo>
                    <a:pt x="158038" y="31641"/>
                  </a:lnTo>
                  <a:lnTo>
                    <a:pt x="158038" y="158039"/>
                  </a:lnTo>
                  <a:lnTo>
                    <a:pt x="31641" y="158039"/>
                  </a:lnTo>
                  <a:lnTo>
                    <a:pt x="31641" y="31641"/>
                  </a:ln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8" name="Полилиния: фигура 147"/>
            <p:cNvSpPr/>
            <p:nvPr/>
          </p:nvSpPr>
          <p:spPr>
            <a:xfrm>
              <a:off x="5035322" y="2870216"/>
              <a:ext cx="189679" cy="189679"/>
            </a:xfrm>
            <a:custGeom>
              <a:avLst/>
              <a:gdLst>
                <a:gd name="connsiteX0" fmla="*/ 19651 w 189679"/>
                <a:gd name="connsiteY0" fmla="*/ 189679 h 189679"/>
                <a:gd name="connsiteX1" fmla="*/ 170028 w 189679"/>
                <a:gd name="connsiteY1" fmla="*/ 189679 h 189679"/>
                <a:gd name="connsiteX2" fmla="*/ 189679 w 189679"/>
                <a:gd name="connsiteY2" fmla="*/ 170028 h 189679"/>
                <a:gd name="connsiteX3" fmla="*/ 189679 w 189679"/>
                <a:gd name="connsiteY3" fmla="*/ 19651 h 189679"/>
                <a:gd name="connsiteX4" fmla="*/ 170028 w 189679"/>
                <a:gd name="connsiteY4" fmla="*/ 0 h 189679"/>
                <a:gd name="connsiteX5" fmla="*/ 19651 w 189679"/>
                <a:gd name="connsiteY5" fmla="*/ 0 h 189679"/>
                <a:gd name="connsiteX6" fmla="*/ 0 w 189679"/>
                <a:gd name="connsiteY6" fmla="*/ 19651 h 189679"/>
                <a:gd name="connsiteX7" fmla="*/ 0 w 189679"/>
                <a:gd name="connsiteY7" fmla="*/ 170028 h 189679"/>
                <a:gd name="connsiteX8" fmla="*/ 19651 w 189679"/>
                <a:gd name="connsiteY8" fmla="*/ 189679 h 189679"/>
                <a:gd name="connsiteX9" fmla="*/ 31641 w 189679"/>
                <a:gd name="connsiteY9" fmla="*/ 31641 h 189679"/>
                <a:gd name="connsiteX10" fmla="*/ 158039 w 189679"/>
                <a:gd name="connsiteY10" fmla="*/ 31641 h 189679"/>
                <a:gd name="connsiteX11" fmla="*/ 158039 w 189679"/>
                <a:gd name="connsiteY11" fmla="*/ 158039 h 189679"/>
                <a:gd name="connsiteX12" fmla="*/ 31641 w 189679"/>
                <a:gd name="connsiteY12" fmla="*/ 158039 h 189679"/>
                <a:gd name="connsiteX13" fmla="*/ 31641 w 189679"/>
                <a:gd name="connsiteY13" fmla="*/ 31641 h 18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9679" h="189679">
                  <a:moveTo>
                    <a:pt x="19651" y="189679"/>
                  </a:moveTo>
                  <a:lnTo>
                    <a:pt x="170028" y="189679"/>
                  </a:lnTo>
                  <a:cubicBezTo>
                    <a:pt x="180863" y="189679"/>
                    <a:pt x="189679" y="180864"/>
                    <a:pt x="189679" y="170028"/>
                  </a:cubicBezTo>
                  <a:lnTo>
                    <a:pt x="189679" y="19651"/>
                  </a:lnTo>
                  <a:cubicBezTo>
                    <a:pt x="189679" y="8816"/>
                    <a:pt x="180864" y="0"/>
                    <a:pt x="170028" y="0"/>
                  </a:cubicBezTo>
                  <a:lnTo>
                    <a:pt x="19651" y="0"/>
                  </a:lnTo>
                  <a:cubicBezTo>
                    <a:pt x="8816" y="0"/>
                    <a:pt x="0" y="8815"/>
                    <a:pt x="0" y="19651"/>
                  </a:cubicBezTo>
                  <a:lnTo>
                    <a:pt x="0" y="170028"/>
                  </a:lnTo>
                  <a:cubicBezTo>
                    <a:pt x="0" y="180864"/>
                    <a:pt x="8816" y="189679"/>
                    <a:pt x="19651" y="189679"/>
                  </a:cubicBezTo>
                  <a:close/>
                  <a:moveTo>
                    <a:pt x="31641" y="31641"/>
                  </a:moveTo>
                  <a:lnTo>
                    <a:pt x="158039" y="31641"/>
                  </a:lnTo>
                  <a:lnTo>
                    <a:pt x="158039" y="158039"/>
                  </a:lnTo>
                  <a:lnTo>
                    <a:pt x="31641" y="158039"/>
                  </a:lnTo>
                  <a:lnTo>
                    <a:pt x="31641" y="31641"/>
                  </a:ln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9" name="Полилиния: фигура 148"/>
            <p:cNvSpPr/>
            <p:nvPr/>
          </p:nvSpPr>
          <p:spPr>
            <a:xfrm>
              <a:off x="4811125" y="3094194"/>
              <a:ext cx="189679" cy="189679"/>
            </a:xfrm>
            <a:custGeom>
              <a:avLst/>
              <a:gdLst>
                <a:gd name="connsiteX0" fmla="*/ 170028 w 189679"/>
                <a:gd name="connsiteY0" fmla="*/ 0 h 189679"/>
                <a:gd name="connsiteX1" fmla="*/ 19651 w 189679"/>
                <a:gd name="connsiteY1" fmla="*/ 0 h 189679"/>
                <a:gd name="connsiteX2" fmla="*/ 0 w 189679"/>
                <a:gd name="connsiteY2" fmla="*/ 19651 h 189679"/>
                <a:gd name="connsiteX3" fmla="*/ 0 w 189679"/>
                <a:gd name="connsiteY3" fmla="*/ 170028 h 189679"/>
                <a:gd name="connsiteX4" fmla="*/ 19651 w 189679"/>
                <a:gd name="connsiteY4" fmla="*/ 189679 h 189679"/>
                <a:gd name="connsiteX5" fmla="*/ 170028 w 189679"/>
                <a:gd name="connsiteY5" fmla="*/ 189679 h 189679"/>
                <a:gd name="connsiteX6" fmla="*/ 189679 w 189679"/>
                <a:gd name="connsiteY6" fmla="*/ 170028 h 189679"/>
                <a:gd name="connsiteX7" fmla="*/ 189679 w 189679"/>
                <a:gd name="connsiteY7" fmla="*/ 19651 h 189679"/>
                <a:gd name="connsiteX8" fmla="*/ 170028 w 189679"/>
                <a:gd name="connsiteY8" fmla="*/ 0 h 189679"/>
                <a:gd name="connsiteX9" fmla="*/ 158039 w 189679"/>
                <a:gd name="connsiteY9" fmla="*/ 158038 h 189679"/>
                <a:gd name="connsiteX10" fmla="*/ 31641 w 189679"/>
                <a:gd name="connsiteY10" fmla="*/ 158038 h 189679"/>
                <a:gd name="connsiteX11" fmla="*/ 31641 w 189679"/>
                <a:gd name="connsiteY11" fmla="*/ 31641 h 189679"/>
                <a:gd name="connsiteX12" fmla="*/ 158039 w 189679"/>
                <a:gd name="connsiteY12" fmla="*/ 31641 h 189679"/>
                <a:gd name="connsiteX13" fmla="*/ 158039 w 189679"/>
                <a:gd name="connsiteY13" fmla="*/ 158038 h 18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9679" h="189679">
                  <a:moveTo>
                    <a:pt x="170028" y="0"/>
                  </a:moveTo>
                  <a:lnTo>
                    <a:pt x="19651" y="0"/>
                  </a:lnTo>
                  <a:cubicBezTo>
                    <a:pt x="8816" y="0"/>
                    <a:pt x="0" y="8815"/>
                    <a:pt x="0" y="19651"/>
                  </a:cubicBezTo>
                  <a:lnTo>
                    <a:pt x="0" y="170028"/>
                  </a:lnTo>
                  <a:cubicBezTo>
                    <a:pt x="0" y="180863"/>
                    <a:pt x="8815" y="189679"/>
                    <a:pt x="19651" y="189679"/>
                  </a:cubicBezTo>
                  <a:lnTo>
                    <a:pt x="170028" y="189679"/>
                  </a:lnTo>
                  <a:cubicBezTo>
                    <a:pt x="180863" y="189679"/>
                    <a:pt x="189679" y="180864"/>
                    <a:pt x="189679" y="170028"/>
                  </a:cubicBezTo>
                  <a:lnTo>
                    <a:pt x="189679" y="19651"/>
                  </a:lnTo>
                  <a:cubicBezTo>
                    <a:pt x="189679" y="8815"/>
                    <a:pt x="180864" y="0"/>
                    <a:pt x="170028" y="0"/>
                  </a:cubicBezTo>
                  <a:close/>
                  <a:moveTo>
                    <a:pt x="158039" y="158038"/>
                  </a:moveTo>
                  <a:lnTo>
                    <a:pt x="31641" y="158038"/>
                  </a:lnTo>
                  <a:lnTo>
                    <a:pt x="31641" y="31641"/>
                  </a:lnTo>
                  <a:lnTo>
                    <a:pt x="158039" y="31641"/>
                  </a:lnTo>
                  <a:lnTo>
                    <a:pt x="158039" y="158038"/>
                  </a:ln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0" name="Полилиния: фигура 149"/>
            <p:cNvSpPr/>
            <p:nvPr/>
          </p:nvSpPr>
          <p:spPr>
            <a:xfrm>
              <a:off x="5137650" y="3199317"/>
              <a:ext cx="87650" cy="84555"/>
            </a:xfrm>
            <a:custGeom>
              <a:avLst/>
              <a:gdLst>
                <a:gd name="connsiteX0" fmla="*/ 0 w 87650"/>
                <a:gd name="connsiteY0" fmla="*/ 68735 h 84555"/>
                <a:gd name="connsiteX1" fmla="*/ 15820 w 87650"/>
                <a:gd name="connsiteY1" fmla="*/ 84555 h 84555"/>
                <a:gd name="connsiteX2" fmla="*/ 68000 w 87650"/>
                <a:gd name="connsiteY2" fmla="*/ 84555 h 84555"/>
                <a:gd name="connsiteX3" fmla="*/ 87651 w 87650"/>
                <a:gd name="connsiteY3" fmla="*/ 64904 h 84555"/>
                <a:gd name="connsiteX4" fmla="*/ 87651 w 87650"/>
                <a:gd name="connsiteY4" fmla="*/ 15820 h 84555"/>
                <a:gd name="connsiteX5" fmla="*/ 71831 w 87650"/>
                <a:gd name="connsiteY5" fmla="*/ 0 h 84555"/>
                <a:gd name="connsiteX6" fmla="*/ 56010 w 87650"/>
                <a:gd name="connsiteY6" fmla="*/ 15820 h 84555"/>
                <a:gd name="connsiteX7" fmla="*/ 56010 w 87650"/>
                <a:gd name="connsiteY7" fmla="*/ 52915 h 84555"/>
                <a:gd name="connsiteX8" fmla="*/ 15820 w 87650"/>
                <a:gd name="connsiteY8" fmla="*/ 52915 h 84555"/>
                <a:gd name="connsiteX9" fmla="*/ 0 w 87650"/>
                <a:gd name="connsiteY9" fmla="*/ 68735 h 8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650" h="84555">
                  <a:moveTo>
                    <a:pt x="0" y="68735"/>
                  </a:moveTo>
                  <a:cubicBezTo>
                    <a:pt x="0" y="77472"/>
                    <a:pt x="7083" y="84555"/>
                    <a:pt x="15820" y="84555"/>
                  </a:cubicBezTo>
                  <a:lnTo>
                    <a:pt x="68000" y="84555"/>
                  </a:lnTo>
                  <a:cubicBezTo>
                    <a:pt x="78835" y="84555"/>
                    <a:pt x="87651" y="75740"/>
                    <a:pt x="87651" y="64904"/>
                  </a:cubicBezTo>
                  <a:lnTo>
                    <a:pt x="87651" y="15820"/>
                  </a:lnTo>
                  <a:cubicBezTo>
                    <a:pt x="87651" y="7083"/>
                    <a:pt x="80568" y="0"/>
                    <a:pt x="71831" y="0"/>
                  </a:cubicBezTo>
                  <a:cubicBezTo>
                    <a:pt x="63094" y="0"/>
                    <a:pt x="56010" y="7083"/>
                    <a:pt x="56010" y="15820"/>
                  </a:cubicBezTo>
                  <a:lnTo>
                    <a:pt x="56010" y="52915"/>
                  </a:lnTo>
                  <a:lnTo>
                    <a:pt x="15820" y="52915"/>
                  </a:lnTo>
                  <a:cubicBezTo>
                    <a:pt x="7082" y="52915"/>
                    <a:pt x="0" y="59998"/>
                    <a:pt x="0" y="68735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1" name="Полилиния: фигура 150"/>
            <p:cNvSpPr/>
            <p:nvPr/>
          </p:nvSpPr>
          <p:spPr>
            <a:xfrm>
              <a:off x="4862253" y="2921642"/>
              <a:ext cx="86827" cy="86827"/>
            </a:xfrm>
            <a:custGeom>
              <a:avLst/>
              <a:gdLst>
                <a:gd name="connsiteX0" fmla="*/ 68144 w 86827"/>
                <a:gd name="connsiteY0" fmla="*/ 0 h 86827"/>
                <a:gd name="connsiteX1" fmla="*/ 18682 w 86827"/>
                <a:gd name="connsiteY1" fmla="*/ 0 h 86827"/>
                <a:gd name="connsiteX2" fmla="*/ 0 w 86827"/>
                <a:gd name="connsiteY2" fmla="*/ 18682 h 86827"/>
                <a:gd name="connsiteX3" fmla="*/ 0 w 86827"/>
                <a:gd name="connsiteY3" fmla="*/ 68144 h 86827"/>
                <a:gd name="connsiteX4" fmla="*/ 18682 w 86827"/>
                <a:gd name="connsiteY4" fmla="*/ 86827 h 86827"/>
                <a:gd name="connsiteX5" fmla="*/ 68144 w 86827"/>
                <a:gd name="connsiteY5" fmla="*/ 86827 h 86827"/>
                <a:gd name="connsiteX6" fmla="*/ 86827 w 86827"/>
                <a:gd name="connsiteY6" fmla="*/ 68144 h 86827"/>
                <a:gd name="connsiteX7" fmla="*/ 86827 w 86827"/>
                <a:gd name="connsiteY7" fmla="*/ 18682 h 86827"/>
                <a:gd name="connsiteX8" fmla="*/ 68144 w 86827"/>
                <a:gd name="connsiteY8" fmla="*/ 0 h 86827"/>
                <a:gd name="connsiteX9" fmla="*/ 55187 w 86827"/>
                <a:gd name="connsiteY9" fmla="*/ 55187 h 86827"/>
                <a:gd name="connsiteX10" fmla="*/ 31640 w 86827"/>
                <a:gd name="connsiteY10" fmla="*/ 55187 h 86827"/>
                <a:gd name="connsiteX11" fmla="*/ 31640 w 86827"/>
                <a:gd name="connsiteY11" fmla="*/ 31641 h 86827"/>
                <a:gd name="connsiteX12" fmla="*/ 55187 w 86827"/>
                <a:gd name="connsiteY12" fmla="*/ 31641 h 86827"/>
                <a:gd name="connsiteX13" fmla="*/ 55187 w 86827"/>
                <a:gd name="connsiteY13" fmla="*/ 55187 h 8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827" h="86827">
                  <a:moveTo>
                    <a:pt x="68144" y="0"/>
                  </a:moveTo>
                  <a:lnTo>
                    <a:pt x="18682" y="0"/>
                  </a:lnTo>
                  <a:cubicBezTo>
                    <a:pt x="8381" y="0"/>
                    <a:pt x="0" y="8381"/>
                    <a:pt x="0" y="18682"/>
                  </a:cubicBezTo>
                  <a:lnTo>
                    <a:pt x="0" y="68144"/>
                  </a:lnTo>
                  <a:cubicBezTo>
                    <a:pt x="0" y="78447"/>
                    <a:pt x="8381" y="86827"/>
                    <a:pt x="18682" y="86827"/>
                  </a:cubicBezTo>
                  <a:lnTo>
                    <a:pt x="68144" y="86827"/>
                  </a:lnTo>
                  <a:cubicBezTo>
                    <a:pt x="78447" y="86827"/>
                    <a:pt x="86827" y="78447"/>
                    <a:pt x="86827" y="68144"/>
                  </a:cubicBezTo>
                  <a:lnTo>
                    <a:pt x="86827" y="18682"/>
                  </a:lnTo>
                  <a:cubicBezTo>
                    <a:pt x="86827" y="8381"/>
                    <a:pt x="78446" y="0"/>
                    <a:pt x="68144" y="0"/>
                  </a:cubicBezTo>
                  <a:close/>
                  <a:moveTo>
                    <a:pt x="55187" y="55187"/>
                  </a:moveTo>
                  <a:lnTo>
                    <a:pt x="31640" y="55187"/>
                  </a:lnTo>
                  <a:lnTo>
                    <a:pt x="31640" y="31641"/>
                  </a:lnTo>
                  <a:lnTo>
                    <a:pt x="55187" y="31641"/>
                  </a:lnTo>
                  <a:lnTo>
                    <a:pt x="55187" y="55187"/>
                  </a:ln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2" name="Полилиния: фигура 151"/>
            <p:cNvSpPr/>
            <p:nvPr/>
          </p:nvSpPr>
          <p:spPr>
            <a:xfrm>
              <a:off x="5039452" y="3146583"/>
              <a:ext cx="73828" cy="84375"/>
            </a:xfrm>
            <a:custGeom>
              <a:avLst/>
              <a:gdLst>
                <a:gd name="connsiteX0" fmla="*/ 73828 w 73828"/>
                <a:gd name="connsiteY0" fmla="*/ 15820 h 84375"/>
                <a:gd name="connsiteX1" fmla="*/ 58008 w 73828"/>
                <a:gd name="connsiteY1" fmla="*/ 0 h 84375"/>
                <a:gd name="connsiteX2" fmla="*/ 19956 w 73828"/>
                <a:gd name="connsiteY2" fmla="*/ 0 h 84375"/>
                <a:gd name="connsiteX3" fmla="*/ 0 w 73828"/>
                <a:gd name="connsiteY3" fmla="*/ 19957 h 84375"/>
                <a:gd name="connsiteX4" fmla="*/ 0 w 73828"/>
                <a:gd name="connsiteY4" fmla="*/ 68555 h 84375"/>
                <a:gd name="connsiteX5" fmla="*/ 15820 w 73828"/>
                <a:gd name="connsiteY5" fmla="*/ 84375 h 84375"/>
                <a:gd name="connsiteX6" fmla="*/ 31641 w 73828"/>
                <a:gd name="connsiteY6" fmla="*/ 68555 h 84375"/>
                <a:gd name="connsiteX7" fmla="*/ 31641 w 73828"/>
                <a:gd name="connsiteY7" fmla="*/ 31641 h 84375"/>
                <a:gd name="connsiteX8" fmla="*/ 58008 w 73828"/>
                <a:gd name="connsiteY8" fmla="*/ 31641 h 84375"/>
                <a:gd name="connsiteX9" fmla="*/ 73828 w 73828"/>
                <a:gd name="connsiteY9" fmla="*/ 15820 h 8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28" h="84375">
                  <a:moveTo>
                    <a:pt x="73828" y="15820"/>
                  </a:moveTo>
                  <a:cubicBezTo>
                    <a:pt x="73828" y="7083"/>
                    <a:pt x="66745" y="0"/>
                    <a:pt x="58008" y="0"/>
                  </a:cubicBezTo>
                  <a:lnTo>
                    <a:pt x="19956" y="0"/>
                  </a:lnTo>
                  <a:cubicBezTo>
                    <a:pt x="8952" y="0"/>
                    <a:pt x="0" y="8952"/>
                    <a:pt x="0" y="19957"/>
                  </a:cubicBezTo>
                  <a:lnTo>
                    <a:pt x="0" y="68555"/>
                  </a:lnTo>
                  <a:cubicBezTo>
                    <a:pt x="0" y="77292"/>
                    <a:pt x="7083" y="84375"/>
                    <a:pt x="15820" y="84375"/>
                  </a:cubicBezTo>
                  <a:cubicBezTo>
                    <a:pt x="24557" y="84375"/>
                    <a:pt x="31641" y="77292"/>
                    <a:pt x="31641" y="68555"/>
                  </a:cubicBezTo>
                  <a:lnTo>
                    <a:pt x="31641" y="31641"/>
                  </a:lnTo>
                  <a:lnTo>
                    <a:pt x="58008" y="31641"/>
                  </a:lnTo>
                  <a:cubicBezTo>
                    <a:pt x="66745" y="31641"/>
                    <a:pt x="73828" y="24558"/>
                    <a:pt x="73828" y="15820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3" name="Полилиния: фигура 152"/>
            <p:cNvSpPr/>
            <p:nvPr/>
          </p:nvSpPr>
          <p:spPr>
            <a:xfrm>
              <a:off x="5035322" y="3098024"/>
              <a:ext cx="143699" cy="132933"/>
            </a:xfrm>
            <a:custGeom>
              <a:avLst/>
              <a:gdLst>
                <a:gd name="connsiteX0" fmla="*/ 15820 w 143699"/>
                <a:gd name="connsiteY0" fmla="*/ 31641 h 132933"/>
                <a:gd name="connsiteX1" fmla="*/ 112060 w 143699"/>
                <a:gd name="connsiteY1" fmla="*/ 31641 h 132933"/>
                <a:gd name="connsiteX2" fmla="*/ 112060 w 143699"/>
                <a:gd name="connsiteY2" fmla="*/ 101293 h 132933"/>
                <a:gd name="connsiteX3" fmla="*/ 71850 w 143699"/>
                <a:gd name="connsiteY3" fmla="*/ 101293 h 132933"/>
                <a:gd name="connsiteX4" fmla="*/ 56029 w 143699"/>
                <a:gd name="connsiteY4" fmla="*/ 117114 h 132933"/>
                <a:gd name="connsiteX5" fmla="*/ 71850 w 143699"/>
                <a:gd name="connsiteY5" fmla="*/ 132934 h 132933"/>
                <a:gd name="connsiteX6" fmla="*/ 126727 w 143699"/>
                <a:gd name="connsiteY6" fmla="*/ 132934 h 132933"/>
                <a:gd name="connsiteX7" fmla="*/ 143699 w 143699"/>
                <a:gd name="connsiteY7" fmla="*/ 115962 h 132933"/>
                <a:gd name="connsiteX8" fmla="*/ 143699 w 143699"/>
                <a:gd name="connsiteY8" fmla="*/ 19957 h 132933"/>
                <a:gd name="connsiteX9" fmla="*/ 123742 w 143699"/>
                <a:gd name="connsiteY9" fmla="*/ 0 h 132933"/>
                <a:gd name="connsiteX10" fmla="*/ 15820 w 143699"/>
                <a:gd name="connsiteY10" fmla="*/ 0 h 132933"/>
                <a:gd name="connsiteX11" fmla="*/ 0 w 143699"/>
                <a:gd name="connsiteY11" fmla="*/ 15820 h 132933"/>
                <a:gd name="connsiteX12" fmla="*/ 15820 w 143699"/>
                <a:gd name="connsiteY12" fmla="*/ 31641 h 13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3699" h="132933">
                  <a:moveTo>
                    <a:pt x="15820" y="31641"/>
                  </a:moveTo>
                  <a:lnTo>
                    <a:pt x="112060" y="31641"/>
                  </a:lnTo>
                  <a:lnTo>
                    <a:pt x="112060" y="101293"/>
                  </a:lnTo>
                  <a:lnTo>
                    <a:pt x="71850" y="101293"/>
                  </a:lnTo>
                  <a:cubicBezTo>
                    <a:pt x="63113" y="101293"/>
                    <a:pt x="56029" y="108377"/>
                    <a:pt x="56029" y="117114"/>
                  </a:cubicBezTo>
                  <a:cubicBezTo>
                    <a:pt x="56029" y="125851"/>
                    <a:pt x="63113" y="132934"/>
                    <a:pt x="71850" y="132934"/>
                  </a:cubicBezTo>
                  <a:lnTo>
                    <a:pt x="126727" y="132934"/>
                  </a:lnTo>
                  <a:cubicBezTo>
                    <a:pt x="136086" y="132934"/>
                    <a:pt x="143699" y="125320"/>
                    <a:pt x="143699" y="115962"/>
                  </a:cubicBezTo>
                  <a:lnTo>
                    <a:pt x="143699" y="19957"/>
                  </a:lnTo>
                  <a:cubicBezTo>
                    <a:pt x="143699" y="8952"/>
                    <a:pt x="134747" y="0"/>
                    <a:pt x="123742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4" name="Полилиния: фигура 153"/>
            <p:cNvSpPr/>
            <p:nvPr/>
          </p:nvSpPr>
          <p:spPr>
            <a:xfrm>
              <a:off x="5193360" y="3098024"/>
              <a:ext cx="31640" cy="80199"/>
            </a:xfrm>
            <a:custGeom>
              <a:avLst/>
              <a:gdLst>
                <a:gd name="connsiteX0" fmla="*/ 15820 w 31640"/>
                <a:gd name="connsiteY0" fmla="*/ 80200 h 80199"/>
                <a:gd name="connsiteX1" fmla="*/ 31641 w 31640"/>
                <a:gd name="connsiteY1" fmla="*/ 64379 h 80199"/>
                <a:gd name="connsiteX2" fmla="*/ 31641 w 31640"/>
                <a:gd name="connsiteY2" fmla="*/ 15820 h 80199"/>
                <a:gd name="connsiteX3" fmla="*/ 15820 w 31640"/>
                <a:gd name="connsiteY3" fmla="*/ 0 h 80199"/>
                <a:gd name="connsiteX4" fmla="*/ 0 w 31640"/>
                <a:gd name="connsiteY4" fmla="*/ 15820 h 80199"/>
                <a:gd name="connsiteX5" fmla="*/ 0 w 31640"/>
                <a:gd name="connsiteY5" fmla="*/ 64379 h 80199"/>
                <a:gd name="connsiteX6" fmla="*/ 15820 w 31640"/>
                <a:gd name="connsiteY6" fmla="*/ 80200 h 8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40" h="80199">
                  <a:moveTo>
                    <a:pt x="15820" y="80200"/>
                  </a:moveTo>
                  <a:cubicBezTo>
                    <a:pt x="24557" y="80200"/>
                    <a:pt x="31641" y="73116"/>
                    <a:pt x="31641" y="64379"/>
                  </a:cubicBezTo>
                  <a:lnTo>
                    <a:pt x="31641" y="15820"/>
                  </a:lnTo>
                  <a:cubicBezTo>
                    <a:pt x="31641" y="7083"/>
                    <a:pt x="24557" y="0"/>
                    <a:pt x="15820" y="0"/>
                  </a:cubicBezTo>
                  <a:cubicBezTo>
                    <a:pt x="7083" y="0"/>
                    <a:pt x="0" y="7083"/>
                    <a:pt x="0" y="15820"/>
                  </a:cubicBezTo>
                  <a:lnTo>
                    <a:pt x="0" y="64379"/>
                  </a:lnTo>
                  <a:cubicBezTo>
                    <a:pt x="0" y="73117"/>
                    <a:pt x="7083" y="80200"/>
                    <a:pt x="15820" y="80200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5" name="Полилиния: фигура 154"/>
            <p:cNvSpPr/>
            <p:nvPr/>
          </p:nvSpPr>
          <p:spPr>
            <a:xfrm>
              <a:off x="5035322" y="3252232"/>
              <a:ext cx="91669" cy="31640"/>
            </a:xfrm>
            <a:custGeom>
              <a:avLst/>
              <a:gdLst>
                <a:gd name="connsiteX0" fmla="*/ 91669 w 91669"/>
                <a:gd name="connsiteY0" fmla="*/ 15820 h 31640"/>
                <a:gd name="connsiteX1" fmla="*/ 75849 w 91669"/>
                <a:gd name="connsiteY1" fmla="*/ 0 h 31640"/>
                <a:gd name="connsiteX2" fmla="*/ 15820 w 91669"/>
                <a:gd name="connsiteY2" fmla="*/ 0 h 31640"/>
                <a:gd name="connsiteX3" fmla="*/ 0 w 91669"/>
                <a:gd name="connsiteY3" fmla="*/ 15820 h 31640"/>
                <a:gd name="connsiteX4" fmla="*/ 15820 w 91669"/>
                <a:gd name="connsiteY4" fmla="*/ 31641 h 31640"/>
                <a:gd name="connsiteX5" fmla="*/ 75849 w 91669"/>
                <a:gd name="connsiteY5" fmla="*/ 31641 h 31640"/>
                <a:gd name="connsiteX6" fmla="*/ 91669 w 91669"/>
                <a:gd name="connsiteY6" fmla="*/ 15820 h 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669" h="31640">
                  <a:moveTo>
                    <a:pt x="91669" y="15820"/>
                  </a:moveTo>
                  <a:cubicBezTo>
                    <a:pt x="91669" y="7083"/>
                    <a:pt x="84586" y="0"/>
                    <a:pt x="75849" y="0"/>
                  </a:cubicBezTo>
                  <a:lnTo>
                    <a:pt x="15820" y="0"/>
                  </a:lnTo>
                  <a:cubicBezTo>
                    <a:pt x="7083" y="0"/>
                    <a:pt x="0" y="7083"/>
                    <a:pt x="0" y="15820"/>
                  </a:cubicBezTo>
                  <a:cubicBezTo>
                    <a:pt x="0" y="24557"/>
                    <a:pt x="7083" y="31641"/>
                    <a:pt x="15820" y="31641"/>
                  </a:cubicBezTo>
                  <a:lnTo>
                    <a:pt x="75849" y="31641"/>
                  </a:lnTo>
                  <a:cubicBezTo>
                    <a:pt x="84586" y="31641"/>
                    <a:pt x="91669" y="24558"/>
                    <a:pt x="91669" y="15820"/>
                  </a:cubicBez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6" name="Полилиния: фигура 155"/>
            <p:cNvSpPr/>
            <p:nvPr/>
          </p:nvSpPr>
          <p:spPr>
            <a:xfrm>
              <a:off x="5086748" y="2921642"/>
              <a:ext cx="86827" cy="86827"/>
            </a:xfrm>
            <a:custGeom>
              <a:avLst/>
              <a:gdLst>
                <a:gd name="connsiteX0" fmla="*/ 68144 w 86827"/>
                <a:gd name="connsiteY0" fmla="*/ 0 h 86827"/>
                <a:gd name="connsiteX1" fmla="*/ 18682 w 86827"/>
                <a:gd name="connsiteY1" fmla="*/ 0 h 86827"/>
                <a:gd name="connsiteX2" fmla="*/ 0 w 86827"/>
                <a:gd name="connsiteY2" fmla="*/ 18682 h 86827"/>
                <a:gd name="connsiteX3" fmla="*/ 0 w 86827"/>
                <a:gd name="connsiteY3" fmla="*/ 68144 h 86827"/>
                <a:gd name="connsiteX4" fmla="*/ 18682 w 86827"/>
                <a:gd name="connsiteY4" fmla="*/ 86827 h 86827"/>
                <a:gd name="connsiteX5" fmla="*/ 68144 w 86827"/>
                <a:gd name="connsiteY5" fmla="*/ 86827 h 86827"/>
                <a:gd name="connsiteX6" fmla="*/ 86827 w 86827"/>
                <a:gd name="connsiteY6" fmla="*/ 68144 h 86827"/>
                <a:gd name="connsiteX7" fmla="*/ 86827 w 86827"/>
                <a:gd name="connsiteY7" fmla="*/ 18682 h 86827"/>
                <a:gd name="connsiteX8" fmla="*/ 68144 w 86827"/>
                <a:gd name="connsiteY8" fmla="*/ 0 h 86827"/>
                <a:gd name="connsiteX9" fmla="*/ 55187 w 86827"/>
                <a:gd name="connsiteY9" fmla="*/ 55187 h 86827"/>
                <a:gd name="connsiteX10" fmla="*/ 31640 w 86827"/>
                <a:gd name="connsiteY10" fmla="*/ 55187 h 86827"/>
                <a:gd name="connsiteX11" fmla="*/ 31640 w 86827"/>
                <a:gd name="connsiteY11" fmla="*/ 31641 h 86827"/>
                <a:gd name="connsiteX12" fmla="*/ 55187 w 86827"/>
                <a:gd name="connsiteY12" fmla="*/ 31641 h 86827"/>
                <a:gd name="connsiteX13" fmla="*/ 55187 w 86827"/>
                <a:gd name="connsiteY13" fmla="*/ 55187 h 8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827" h="86827">
                  <a:moveTo>
                    <a:pt x="68144" y="0"/>
                  </a:moveTo>
                  <a:lnTo>
                    <a:pt x="18682" y="0"/>
                  </a:lnTo>
                  <a:cubicBezTo>
                    <a:pt x="8381" y="0"/>
                    <a:pt x="0" y="8381"/>
                    <a:pt x="0" y="18682"/>
                  </a:cubicBezTo>
                  <a:lnTo>
                    <a:pt x="0" y="68144"/>
                  </a:lnTo>
                  <a:cubicBezTo>
                    <a:pt x="0" y="78447"/>
                    <a:pt x="8381" y="86827"/>
                    <a:pt x="18682" y="86827"/>
                  </a:cubicBezTo>
                  <a:lnTo>
                    <a:pt x="68144" y="86827"/>
                  </a:lnTo>
                  <a:cubicBezTo>
                    <a:pt x="78447" y="86827"/>
                    <a:pt x="86827" y="78447"/>
                    <a:pt x="86827" y="68144"/>
                  </a:cubicBezTo>
                  <a:lnTo>
                    <a:pt x="86827" y="18682"/>
                  </a:lnTo>
                  <a:cubicBezTo>
                    <a:pt x="86827" y="8381"/>
                    <a:pt x="78447" y="0"/>
                    <a:pt x="68144" y="0"/>
                  </a:cubicBezTo>
                  <a:close/>
                  <a:moveTo>
                    <a:pt x="55187" y="55187"/>
                  </a:moveTo>
                  <a:lnTo>
                    <a:pt x="31640" y="55187"/>
                  </a:lnTo>
                  <a:lnTo>
                    <a:pt x="31640" y="31641"/>
                  </a:lnTo>
                  <a:lnTo>
                    <a:pt x="55187" y="31641"/>
                  </a:lnTo>
                  <a:lnTo>
                    <a:pt x="55187" y="55187"/>
                  </a:ln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7" name="Полилиния: фигура 156"/>
            <p:cNvSpPr/>
            <p:nvPr/>
          </p:nvSpPr>
          <p:spPr>
            <a:xfrm>
              <a:off x="4862252" y="3145620"/>
              <a:ext cx="86827" cy="86828"/>
            </a:xfrm>
            <a:custGeom>
              <a:avLst/>
              <a:gdLst>
                <a:gd name="connsiteX0" fmla="*/ 18682 w 86827"/>
                <a:gd name="connsiteY0" fmla="*/ 86828 h 86828"/>
                <a:gd name="connsiteX1" fmla="*/ 68144 w 86827"/>
                <a:gd name="connsiteY1" fmla="*/ 86828 h 86828"/>
                <a:gd name="connsiteX2" fmla="*/ 86827 w 86827"/>
                <a:gd name="connsiteY2" fmla="*/ 68145 h 86828"/>
                <a:gd name="connsiteX3" fmla="*/ 86827 w 86827"/>
                <a:gd name="connsiteY3" fmla="*/ 18683 h 86828"/>
                <a:gd name="connsiteX4" fmla="*/ 68144 w 86827"/>
                <a:gd name="connsiteY4" fmla="*/ 0 h 86828"/>
                <a:gd name="connsiteX5" fmla="*/ 18682 w 86827"/>
                <a:gd name="connsiteY5" fmla="*/ 0 h 86828"/>
                <a:gd name="connsiteX6" fmla="*/ 0 w 86827"/>
                <a:gd name="connsiteY6" fmla="*/ 18683 h 86828"/>
                <a:gd name="connsiteX7" fmla="*/ 0 w 86827"/>
                <a:gd name="connsiteY7" fmla="*/ 68145 h 86828"/>
                <a:gd name="connsiteX8" fmla="*/ 18682 w 86827"/>
                <a:gd name="connsiteY8" fmla="*/ 86828 h 86828"/>
                <a:gd name="connsiteX9" fmla="*/ 31641 w 86827"/>
                <a:gd name="connsiteY9" fmla="*/ 31640 h 86828"/>
                <a:gd name="connsiteX10" fmla="*/ 55188 w 86827"/>
                <a:gd name="connsiteY10" fmla="*/ 31640 h 86828"/>
                <a:gd name="connsiteX11" fmla="*/ 55188 w 86827"/>
                <a:gd name="connsiteY11" fmla="*/ 55187 h 86828"/>
                <a:gd name="connsiteX12" fmla="*/ 31641 w 86827"/>
                <a:gd name="connsiteY12" fmla="*/ 55187 h 86828"/>
                <a:gd name="connsiteX13" fmla="*/ 31641 w 86827"/>
                <a:gd name="connsiteY13" fmla="*/ 31640 h 8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827" h="86828">
                  <a:moveTo>
                    <a:pt x="18682" y="86828"/>
                  </a:moveTo>
                  <a:lnTo>
                    <a:pt x="68144" y="86828"/>
                  </a:lnTo>
                  <a:cubicBezTo>
                    <a:pt x="78447" y="86828"/>
                    <a:pt x="86827" y="78448"/>
                    <a:pt x="86827" y="68145"/>
                  </a:cubicBezTo>
                  <a:lnTo>
                    <a:pt x="86827" y="18683"/>
                  </a:lnTo>
                  <a:cubicBezTo>
                    <a:pt x="86827" y="8381"/>
                    <a:pt x="78447" y="0"/>
                    <a:pt x="68144" y="0"/>
                  </a:cubicBezTo>
                  <a:lnTo>
                    <a:pt x="18682" y="0"/>
                  </a:lnTo>
                  <a:cubicBezTo>
                    <a:pt x="8381" y="0"/>
                    <a:pt x="0" y="8381"/>
                    <a:pt x="0" y="18683"/>
                  </a:cubicBezTo>
                  <a:lnTo>
                    <a:pt x="0" y="68145"/>
                  </a:lnTo>
                  <a:cubicBezTo>
                    <a:pt x="0" y="78447"/>
                    <a:pt x="8381" y="86828"/>
                    <a:pt x="18682" y="86828"/>
                  </a:cubicBezTo>
                  <a:close/>
                  <a:moveTo>
                    <a:pt x="31641" y="31640"/>
                  </a:moveTo>
                  <a:lnTo>
                    <a:pt x="55188" y="31640"/>
                  </a:lnTo>
                  <a:lnTo>
                    <a:pt x="55188" y="55187"/>
                  </a:lnTo>
                  <a:lnTo>
                    <a:pt x="31641" y="55187"/>
                  </a:lnTo>
                  <a:lnTo>
                    <a:pt x="31641" y="31640"/>
                  </a:lnTo>
                  <a:close/>
                </a:path>
              </a:pathLst>
            </a:custGeom>
            <a:solidFill>
              <a:schemeClr val="accent2"/>
            </a:solidFill>
            <a:ln w="1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677910" y="335280"/>
            <a:ext cx="2426970" cy="492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339090" y="6181725"/>
            <a:ext cx="2426970" cy="492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62280" y="53276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b="1" dirty="0">
                <a:sym typeface="+mn-ea"/>
              </a:rPr>
              <a:t>Всё как в миллионнике. Кроме </a:t>
            </a:r>
            <a:r>
              <a:rPr lang="ru-RU" altLang="en-US" b="1" dirty="0" smtClean="0">
                <a:sym typeface="+mn-ea"/>
              </a:rPr>
              <a:t>конкуренции.</a:t>
            </a:r>
            <a:endParaRPr lang="en-US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73654" y="447"/>
            <a:ext cx="3918347" cy="6857107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100000">
                <a:schemeClr val="accent3"/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Slide Number Placeholder 5"/>
          <p:cNvSpPr txBox="1"/>
          <p:nvPr/>
        </p:nvSpPr>
        <p:spPr>
          <a:xfrm>
            <a:off x="11572138" y="6163987"/>
            <a:ext cx="303351" cy="544669"/>
          </a:xfrm>
          <a:prstGeom prst="rect">
            <a:avLst/>
          </a:prstGeom>
        </p:spPr>
        <p:txBody>
          <a:bodyPr vert="horz" wrap="none" lIns="60952" tIns="30476" rIns="60952" bIns="30476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lnSpc>
                <a:spcPct val="90000"/>
              </a:lnSpc>
              <a:spcBef>
                <a:spcPct val="0"/>
              </a:spcBef>
            </a:pPr>
            <a:fld id="{1A290D8D-6BA0-418D-AFED-C65293F70DA0}" type="slidenum">
              <a:rPr lang="en-US" sz="1000">
                <a:solidFill>
                  <a:schemeClr val="bg1"/>
                </a:solidFill>
                <a:latin typeface="Oswald Light" pitchFamily="2" charset="-52"/>
                <a:ea typeface="VTB Group Cond" panose="020B0506050504020204" pitchFamily="34" charset="0"/>
                <a:cs typeface="+mj-cs"/>
              </a:rPr>
              <a:t>13</a:t>
            </a:fld>
            <a:endParaRPr lang="en-US" sz="1000" dirty="0">
              <a:solidFill>
                <a:schemeClr val="bg1"/>
              </a:solidFill>
              <a:latin typeface="Oswald Light" pitchFamily="2" charset="-52"/>
              <a:ea typeface="VTB Group Cond" panose="020B0506050504020204" pitchFamily="34" charset="0"/>
              <a:cs typeface="+mj-cs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9210" y="1032770"/>
            <a:ext cx="5861893" cy="1309370"/>
          </a:xfrm>
        </p:spPr>
        <p:txBody>
          <a:bodyPr/>
          <a:lstStyle/>
          <a:p>
            <a:r>
              <a:rPr lang="ru-RU" b="1" dirty="0"/>
              <a:t>СТАНЬ ЛУЧШИМ!</a:t>
            </a:r>
            <a:br>
              <a:rPr lang="ru-RU" b="1" dirty="0"/>
            </a:br>
            <a:r>
              <a:rPr lang="ru-RU" dirty="0"/>
              <a:t>МЫ </a:t>
            </a:r>
            <a:r>
              <a:rPr lang="ru-RU" dirty="0" smtClean="0"/>
              <a:t>ПОМОЖЕМ</a:t>
            </a:r>
            <a:r>
              <a:rPr lang="ru-RU" dirty="0"/>
              <a:t>!</a:t>
            </a:r>
          </a:p>
        </p:txBody>
      </p:sp>
      <p:sp>
        <p:nvSpPr>
          <p:cNvPr id="9" name="Rounded Rectangle 106"/>
          <p:cNvSpPr/>
          <p:nvPr/>
        </p:nvSpPr>
        <p:spPr>
          <a:xfrm>
            <a:off x="436880" y="2693670"/>
            <a:ext cx="3529965" cy="61087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r>
              <a:rPr lang="ru-RU" sz="3200" dirty="0">
                <a:solidFill>
                  <a:srgbClr val="FFFFFF"/>
                </a:solidFill>
                <a:ea typeface="VTB Group Cond Book" panose="020B0506050504020204" pitchFamily="34" charset="-52"/>
              </a:rPr>
              <a:t>здесь без тебя - никак</a:t>
            </a:r>
          </a:p>
        </p:txBody>
      </p:sp>
      <p:sp>
        <p:nvSpPr>
          <p:cNvPr id="17" name="Объект 2"/>
          <p:cNvSpPr txBox="1"/>
          <p:nvPr/>
        </p:nvSpPr>
        <p:spPr>
          <a:xfrm>
            <a:off x="1277715" y="5009085"/>
            <a:ext cx="3930480" cy="68199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effectLst/>
                <a:latin typeface="+mj-lt"/>
                <a:cs typeface="+mj-lt"/>
                <a:sym typeface="+mn-ea"/>
              </a:rPr>
              <a:t>(883152)2-62-18</a:t>
            </a:r>
            <a:endParaRPr lang="ru-RU" sz="2000" b="1" dirty="0">
              <a:solidFill>
                <a:schemeClr val="tx1"/>
              </a:solidFill>
              <a:effectLst/>
              <a:latin typeface="+mj-lt"/>
              <a:ea typeface="VTB Group Cond Book" panose="020B0506050504020204" pitchFamily="34" charset="-52"/>
              <a:cs typeface="+mj-lt"/>
            </a:endParaRPr>
          </a:p>
          <a:p>
            <a:pPr marL="0" indent="0"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effectLst/>
                <a:latin typeface="+mj-lt"/>
                <a:cs typeface="+mj-lt"/>
                <a:sym typeface="+mn-ea"/>
              </a:rPr>
              <a:t>Секретарь: (883152)2-42-52</a:t>
            </a:r>
            <a:endParaRPr lang="ru-RU" sz="2000" b="1" dirty="0" smtClean="0">
              <a:solidFill>
                <a:schemeClr val="tx1"/>
              </a:solidFill>
              <a:effectLst/>
              <a:latin typeface="+mj-lt"/>
              <a:ea typeface="VTB Group Cond Book" panose="020B0506050504020204" pitchFamily="34" charset="-52"/>
              <a:cs typeface="+mj-lt"/>
            </a:endParaRPr>
          </a:p>
        </p:txBody>
      </p:sp>
      <p:sp>
        <p:nvSpPr>
          <p:cNvPr id="18" name="Oval 49"/>
          <p:cNvSpPr/>
          <p:nvPr/>
        </p:nvSpPr>
        <p:spPr>
          <a:xfrm>
            <a:off x="455416" y="5012702"/>
            <a:ext cx="663327" cy="663327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20" name="Объект 2"/>
          <p:cNvSpPr txBox="1"/>
          <p:nvPr/>
        </p:nvSpPr>
        <p:spPr>
          <a:xfrm>
            <a:off x="1277715" y="4135008"/>
            <a:ext cx="3930480" cy="38671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800" b="1" dirty="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c</a:t>
            </a:r>
            <a:r>
              <a:rPr lang="en-US" sz="2800" b="1" dirty="0" smtClean="0">
                <a:solidFill>
                  <a:schemeClr val="tx1"/>
                </a:solidFill>
                <a:latin typeface="+mn-lt"/>
                <a:cs typeface="+mn-lt"/>
                <a:sym typeface="+mn-ea"/>
              </a:rPr>
              <a:t>rb_shh</a:t>
            </a:r>
            <a:r>
              <a:rPr lang="en-US" sz="2800" b="1" dirty="0" smtClean="0">
                <a:solidFill>
                  <a:schemeClr val="tx1"/>
                </a:solidFill>
                <a:effectLst/>
                <a:latin typeface="+mn-lt"/>
                <a:cs typeface="+mn-lt"/>
                <a:sym typeface="+mn-ea"/>
              </a:rPr>
              <a:t>@mail.52gov.ru</a:t>
            </a:r>
            <a:endParaRPr lang="ru-RU" sz="2800" b="1" dirty="0">
              <a:solidFill>
                <a:schemeClr val="tx1"/>
              </a:solidFill>
              <a:effectLst/>
              <a:latin typeface="+mn-lt"/>
              <a:ea typeface="VTB Group Cond Book" panose="020B0506050504020204" pitchFamily="34" charset="-52"/>
              <a:cs typeface="+mn-lt"/>
            </a:endParaRPr>
          </a:p>
        </p:txBody>
      </p:sp>
      <p:sp>
        <p:nvSpPr>
          <p:cNvPr id="22" name="Oval 49"/>
          <p:cNvSpPr/>
          <p:nvPr/>
        </p:nvSpPr>
        <p:spPr>
          <a:xfrm>
            <a:off x="455416" y="3996702"/>
            <a:ext cx="663327" cy="663327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29" name="Рисунок 27"/>
          <p:cNvSpPr/>
          <p:nvPr/>
        </p:nvSpPr>
        <p:spPr>
          <a:xfrm>
            <a:off x="661976" y="5164594"/>
            <a:ext cx="250206" cy="359542"/>
          </a:xfrm>
          <a:custGeom>
            <a:avLst/>
            <a:gdLst>
              <a:gd name="connsiteX0" fmla="*/ 237442 w 250206"/>
              <a:gd name="connsiteY0" fmla="*/ 279193 h 359542"/>
              <a:gd name="connsiteX1" fmla="*/ 229943 w 250206"/>
              <a:gd name="connsiteY1" fmla="*/ 266672 h 359542"/>
              <a:gd name="connsiteX2" fmla="*/ 173435 w 250206"/>
              <a:gd name="connsiteY2" fmla="*/ 218919 h 359542"/>
              <a:gd name="connsiteX3" fmla="*/ 159999 w 250206"/>
              <a:gd name="connsiteY3" fmla="*/ 221671 h 359542"/>
              <a:gd name="connsiteX4" fmla="*/ 146897 w 250206"/>
              <a:gd name="connsiteY4" fmla="*/ 227290 h 359542"/>
              <a:gd name="connsiteX5" fmla="*/ 143306 w 250206"/>
              <a:gd name="connsiteY5" fmla="*/ 228949 h 359542"/>
              <a:gd name="connsiteX6" fmla="*/ 132239 w 250206"/>
              <a:gd name="connsiteY6" fmla="*/ 232427 h 359542"/>
              <a:gd name="connsiteX7" fmla="*/ 100765 w 250206"/>
              <a:gd name="connsiteY7" fmla="*/ 197072 h 359542"/>
              <a:gd name="connsiteX8" fmla="*/ 93382 w 250206"/>
              <a:gd name="connsiteY8" fmla="*/ 157062 h 359542"/>
              <a:gd name="connsiteX9" fmla="*/ 108793 w 250206"/>
              <a:gd name="connsiteY9" fmla="*/ 145263 h 359542"/>
              <a:gd name="connsiteX10" fmla="*/ 111351 w 250206"/>
              <a:gd name="connsiteY10" fmla="*/ 144266 h 359542"/>
              <a:gd name="connsiteX11" fmla="*/ 124619 w 250206"/>
              <a:gd name="connsiteY11" fmla="*/ 138679 h 359542"/>
              <a:gd name="connsiteX12" fmla="*/ 142110 w 250206"/>
              <a:gd name="connsiteY12" fmla="*/ 57148 h 359542"/>
              <a:gd name="connsiteX13" fmla="*/ 138534 w 250206"/>
              <a:gd name="connsiteY13" fmla="*/ 42908 h 359542"/>
              <a:gd name="connsiteX14" fmla="*/ 100489 w 250206"/>
              <a:gd name="connsiteY14" fmla="*/ 0 h 359542"/>
              <a:gd name="connsiteX15" fmla="*/ 84714 w 250206"/>
              <a:gd name="connsiteY15" fmla="*/ 3448 h 359542"/>
              <a:gd name="connsiteX16" fmla="*/ 13593 w 250206"/>
              <a:gd name="connsiteY16" fmla="*/ 60652 h 359542"/>
              <a:gd name="connsiteX17" fmla="*/ 25376 w 250206"/>
              <a:gd name="connsiteY17" fmla="*/ 229237 h 359542"/>
              <a:gd name="connsiteX18" fmla="*/ 137365 w 250206"/>
              <a:gd name="connsiteY18" fmla="*/ 355828 h 359542"/>
              <a:gd name="connsiteX19" fmla="*/ 163442 w 250206"/>
              <a:gd name="connsiteY19" fmla="*/ 359543 h 359542"/>
              <a:gd name="connsiteX20" fmla="*/ 163447 w 250206"/>
              <a:gd name="connsiteY20" fmla="*/ 359543 h 359542"/>
              <a:gd name="connsiteX21" fmla="*/ 228009 w 250206"/>
              <a:gd name="connsiteY21" fmla="*/ 345152 h 359542"/>
              <a:gd name="connsiteX22" fmla="*/ 248694 w 250206"/>
              <a:gd name="connsiteY22" fmla="*/ 324546 h 359542"/>
              <a:gd name="connsiteX23" fmla="*/ 237442 w 250206"/>
              <a:gd name="connsiteY23" fmla="*/ 279193 h 359542"/>
              <a:gd name="connsiteX24" fmla="*/ 225555 w 250206"/>
              <a:gd name="connsiteY24" fmla="*/ 317038 h 359542"/>
              <a:gd name="connsiteX25" fmla="*/ 218456 w 250206"/>
              <a:gd name="connsiteY25" fmla="*/ 322782 h 359542"/>
              <a:gd name="connsiteX26" fmla="*/ 218240 w 250206"/>
              <a:gd name="connsiteY26" fmla="*/ 322876 h 359542"/>
              <a:gd name="connsiteX27" fmla="*/ 163440 w 250206"/>
              <a:gd name="connsiteY27" fmla="*/ 335220 h 359542"/>
              <a:gd name="connsiteX28" fmla="*/ 144725 w 250206"/>
              <a:gd name="connsiteY28" fmla="*/ 332645 h 359542"/>
              <a:gd name="connsiteX29" fmla="*/ 47807 w 250206"/>
              <a:gd name="connsiteY29" fmla="*/ 219837 h 359542"/>
              <a:gd name="connsiteX30" fmla="*/ 35293 w 250206"/>
              <a:gd name="connsiteY30" fmla="*/ 71638 h 359542"/>
              <a:gd name="connsiteX31" fmla="*/ 93740 w 250206"/>
              <a:gd name="connsiteY31" fmla="*/ 26035 h 359542"/>
              <a:gd name="connsiteX32" fmla="*/ 93999 w 250206"/>
              <a:gd name="connsiteY32" fmla="*/ 25930 h 359542"/>
              <a:gd name="connsiteX33" fmla="*/ 100489 w 250206"/>
              <a:gd name="connsiteY33" fmla="*/ 24324 h 359542"/>
              <a:gd name="connsiteX34" fmla="*/ 114965 w 250206"/>
              <a:gd name="connsiteY34" fmla="*/ 48929 h 359542"/>
              <a:gd name="connsiteX35" fmla="*/ 118525 w 250206"/>
              <a:gd name="connsiteY35" fmla="*/ 63109 h 359542"/>
              <a:gd name="connsiteX36" fmla="*/ 115204 w 250206"/>
              <a:gd name="connsiteY36" fmla="*/ 116249 h 359542"/>
              <a:gd name="connsiteX37" fmla="*/ 101999 w 250206"/>
              <a:gd name="connsiteY37" fmla="*/ 121811 h 359542"/>
              <a:gd name="connsiteX38" fmla="*/ 100181 w 250206"/>
              <a:gd name="connsiteY38" fmla="*/ 122515 h 359542"/>
              <a:gd name="connsiteX39" fmla="*/ 70844 w 250206"/>
              <a:gd name="connsiteY39" fmla="*/ 147905 h 359542"/>
              <a:gd name="connsiteX40" fmla="*/ 78719 w 250206"/>
              <a:gd name="connsiteY40" fmla="*/ 207366 h 359542"/>
              <a:gd name="connsiteX41" fmla="*/ 132236 w 250206"/>
              <a:gd name="connsiteY41" fmla="*/ 256753 h 359542"/>
              <a:gd name="connsiteX42" fmla="*/ 153938 w 250206"/>
              <a:gd name="connsiteY42" fmla="*/ 250828 h 359542"/>
              <a:gd name="connsiteX43" fmla="*/ 156336 w 250206"/>
              <a:gd name="connsiteY43" fmla="*/ 249710 h 359542"/>
              <a:gd name="connsiteX44" fmla="*/ 169458 w 250206"/>
              <a:gd name="connsiteY44" fmla="*/ 244083 h 359542"/>
              <a:gd name="connsiteX45" fmla="*/ 173433 w 250206"/>
              <a:gd name="connsiteY45" fmla="*/ 243245 h 359542"/>
              <a:gd name="connsiteX46" fmla="*/ 209110 w 250206"/>
              <a:gd name="connsiteY46" fmla="*/ 279230 h 359542"/>
              <a:gd name="connsiteX47" fmla="*/ 216604 w 250206"/>
              <a:gd name="connsiteY47" fmla="*/ 291743 h 359542"/>
              <a:gd name="connsiteX48" fmla="*/ 225555 w 250206"/>
              <a:gd name="connsiteY48" fmla="*/ 317038 h 35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50206" h="359542">
                <a:moveTo>
                  <a:pt x="237442" y="279193"/>
                </a:moveTo>
                <a:lnTo>
                  <a:pt x="229943" y="266672"/>
                </a:lnTo>
                <a:cubicBezTo>
                  <a:pt x="216458" y="244438"/>
                  <a:pt x="197846" y="218919"/>
                  <a:pt x="173435" y="218919"/>
                </a:cubicBezTo>
                <a:cubicBezTo>
                  <a:pt x="168912" y="218919"/>
                  <a:pt x="164433" y="219829"/>
                  <a:pt x="159999" y="221671"/>
                </a:cubicBezTo>
                <a:lnTo>
                  <a:pt x="146897" y="227290"/>
                </a:lnTo>
                <a:cubicBezTo>
                  <a:pt x="145700" y="227786"/>
                  <a:pt x="144537" y="228350"/>
                  <a:pt x="143306" y="228949"/>
                </a:cubicBezTo>
                <a:cubicBezTo>
                  <a:pt x="139953" y="230580"/>
                  <a:pt x="136150" y="232427"/>
                  <a:pt x="132239" y="232427"/>
                </a:cubicBezTo>
                <a:cubicBezTo>
                  <a:pt x="122590" y="232427"/>
                  <a:pt x="111411" y="219871"/>
                  <a:pt x="100765" y="197072"/>
                </a:cubicBezTo>
                <a:cubicBezTo>
                  <a:pt x="90317" y="174696"/>
                  <a:pt x="90983" y="162965"/>
                  <a:pt x="93382" y="157062"/>
                </a:cubicBezTo>
                <a:cubicBezTo>
                  <a:pt x="96028" y="150550"/>
                  <a:pt x="102182" y="147765"/>
                  <a:pt x="108793" y="145263"/>
                </a:cubicBezTo>
                <a:cubicBezTo>
                  <a:pt x="109713" y="144915"/>
                  <a:pt x="110543" y="144598"/>
                  <a:pt x="111351" y="144266"/>
                </a:cubicBezTo>
                <a:lnTo>
                  <a:pt x="124619" y="138679"/>
                </a:lnTo>
                <a:cubicBezTo>
                  <a:pt x="159185" y="124224"/>
                  <a:pt x="146326" y="73709"/>
                  <a:pt x="142110" y="57148"/>
                </a:cubicBezTo>
                <a:lnTo>
                  <a:pt x="138534" y="42908"/>
                </a:lnTo>
                <a:cubicBezTo>
                  <a:pt x="135477" y="31172"/>
                  <a:pt x="127372" y="0"/>
                  <a:pt x="100489" y="0"/>
                </a:cubicBezTo>
                <a:cubicBezTo>
                  <a:pt x="95512" y="0"/>
                  <a:pt x="90203" y="1159"/>
                  <a:pt x="84714" y="3448"/>
                </a:cubicBezTo>
                <a:cubicBezTo>
                  <a:pt x="81112" y="4878"/>
                  <a:pt x="31549" y="25109"/>
                  <a:pt x="13593" y="60652"/>
                </a:cubicBezTo>
                <a:cubicBezTo>
                  <a:pt x="-7868" y="102958"/>
                  <a:pt x="-3900" y="159691"/>
                  <a:pt x="25376" y="229237"/>
                </a:cubicBezTo>
                <a:cubicBezTo>
                  <a:pt x="54432" y="298871"/>
                  <a:pt x="92110" y="341463"/>
                  <a:pt x="137365" y="355828"/>
                </a:cubicBezTo>
                <a:cubicBezTo>
                  <a:pt x="145127" y="358294"/>
                  <a:pt x="153900" y="359543"/>
                  <a:pt x="163442" y="359543"/>
                </a:cubicBezTo>
                <a:cubicBezTo>
                  <a:pt x="163442" y="359543"/>
                  <a:pt x="163445" y="359543"/>
                  <a:pt x="163447" y="359543"/>
                </a:cubicBezTo>
                <a:cubicBezTo>
                  <a:pt x="194678" y="359543"/>
                  <a:pt x="225506" y="346255"/>
                  <a:pt x="228009" y="345152"/>
                </a:cubicBezTo>
                <a:cubicBezTo>
                  <a:pt x="238776" y="340591"/>
                  <a:pt x="245736" y="333658"/>
                  <a:pt x="248694" y="324546"/>
                </a:cubicBezTo>
                <a:cubicBezTo>
                  <a:pt x="253708" y="309094"/>
                  <a:pt x="245297" y="292164"/>
                  <a:pt x="237442" y="279193"/>
                </a:cubicBezTo>
                <a:close/>
                <a:moveTo>
                  <a:pt x="225555" y="317038"/>
                </a:moveTo>
                <a:cubicBezTo>
                  <a:pt x="224867" y="319156"/>
                  <a:pt x="222477" y="321089"/>
                  <a:pt x="218456" y="322782"/>
                </a:cubicBezTo>
                <a:cubicBezTo>
                  <a:pt x="218389" y="322811"/>
                  <a:pt x="218308" y="322845"/>
                  <a:pt x="218240" y="322876"/>
                </a:cubicBezTo>
                <a:cubicBezTo>
                  <a:pt x="217961" y="322999"/>
                  <a:pt x="190056" y="335222"/>
                  <a:pt x="163440" y="335220"/>
                </a:cubicBezTo>
                <a:cubicBezTo>
                  <a:pt x="156399" y="335220"/>
                  <a:pt x="150103" y="334354"/>
                  <a:pt x="144725" y="332645"/>
                </a:cubicBezTo>
                <a:cubicBezTo>
                  <a:pt x="106599" y="320543"/>
                  <a:pt x="73998" y="282602"/>
                  <a:pt x="47807" y="219837"/>
                </a:cubicBezTo>
                <a:cubicBezTo>
                  <a:pt x="21422" y="157150"/>
                  <a:pt x="17206" y="107295"/>
                  <a:pt x="35293" y="71638"/>
                </a:cubicBezTo>
                <a:cubicBezTo>
                  <a:pt x="49338" y="43839"/>
                  <a:pt x="93309" y="26204"/>
                  <a:pt x="93740" y="26035"/>
                </a:cubicBezTo>
                <a:cubicBezTo>
                  <a:pt x="93827" y="25999"/>
                  <a:pt x="93913" y="25965"/>
                  <a:pt x="93999" y="25930"/>
                </a:cubicBezTo>
                <a:cubicBezTo>
                  <a:pt x="96503" y="24879"/>
                  <a:pt x="98747" y="24324"/>
                  <a:pt x="100489" y="24324"/>
                </a:cubicBezTo>
                <a:cubicBezTo>
                  <a:pt x="105849" y="24324"/>
                  <a:pt x="110726" y="32637"/>
                  <a:pt x="114965" y="48929"/>
                </a:cubicBezTo>
                <a:lnTo>
                  <a:pt x="118525" y="63109"/>
                </a:lnTo>
                <a:cubicBezTo>
                  <a:pt x="126205" y="93271"/>
                  <a:pt x="125036" y="112137"/>
                  <a:pt x="115204" y="116249"/>
                </a:cubicBezTo>
                <a:lnTo>
                  <a:pt x="101999" y="121811"/>
                </a:lnTo>
                <a:cubicBezTo>
                  <a:pt x="101473" y="122029"/>
                  <a:pt x="100859" y="122257"/>
                  <a:pt x="100181" y="122515"/>
                </a:cubicBezTo>
                <a:cubicBezTo>
                  <a:pt x="92887" y="125277"/>
                  <a:pt x="77709" y="131021"/>
                  <a:pt x="70844" y="147905"/>
                </a:cubicBezTo>
                <a:cubicBezTo>
                  <a:pt x="64616" y="163226"/>
                  <a:pt x="67194" y="182676"/>
                  <a:pt x="78719" y="207366"/>
                </a:cubicBezTo>
                <a:cubicBezTo>
                  <a:pt x="94241" y="240598"/>
                  <a:pt x="111746" y="256753"/>
                  <a:pt x="132236" y="256753"/>
                </a:cubicBezTo>
                <a:cubicBezTo>
                  <a:pt x="141745" y="256753"/>
                  <a:pt x="149378" y="253043"/>
                  <a:pt x="153938" y="250828"/>
                </a:cubicBezTo>
                <a:cubicBezTo>
                  <a:pt x="154778" y="250419"/>
                  <a:pt x="155529" y="250044"/>
                  <a:pt x="156336" y="249710"/>
                </a:cubicBezTo>
                <a:lnTo>
                  <a:pt x="169458" y="244083"/>
                </a:lnTo>
                <a:cubicBezTo>
                  <a:pt x="170812" y="243519"/>
                  <a:pt x="172113" y="243245"/>
                  <a:pt x="173433" y="243245"/>
                </a:cubicBezTo>
                <a:cubicBezTo>
                  <a:pt x="179749" y="243245"/>
                  <a:pt x="191075" y="249499"/>
                  <a:pt x="209110" y="279230"/>
                </a:cubicBezTo>
                <a:lnTo>
                  <a:pt x="216604" y="291743"/>
                </a:lnTo>
                <a:cubicBezTo>
                  <a:pt x="225839" y="306991"/>
                  <a:pt x="226569" y="313915"/>
                  <a:pt x="225555" y="317038"/>
                </a:cubicBezTo>
                <a:close/>
              </a:path>
            </a:pathLst>
          </a:custGeom>
          <a:solidFill>
            <a:schemeClr val="bg1"/>
          </a:solidFill>
          <a:ln w="1588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0" name="Рисунок 25"/>
          <p:cNvSpPr/>
          <p:nvPr/>
        </p:nvSpPr>
        <p:spPr>
          <a:xfrm>
            <a:off x="607130" y="4199830"/>
            <a:ext cx="359899" cy="257070"/>
          </a:xfrm>
          <a:custGeom>
            <a:avLst/>
            <a:gdLst>
              <a:gd name="connsiteX0" fmla="*/ 347046 w 359899"/>
              <a:gd name="connsiteY0" fmla="*/ 0 h 257070"/>
              <a:gd name="connsiteX1" fmla="*/ 12854 w 359899"/>
              <a:gd name="connsiteY1" fmla="*/ 0 h 257070"/>
              <a:gd name="connsiteX2" fmla="*/ 0 w 359899"/>
              <a:gd name="connsiteY2" fmla="*/ 12853 h 257070"/>
              <a:gd name="connsiteX3" fmla="*/ 0 w 359899"/>
              <a:gd name="connsiteY3" fmla="*/ 244217 h 257070"/>
              <a:gd name="connsiteX4" fmla="*/ 12854 w 359899"/>
              <a:gd name="connsiteY4" fmla="*/ 257071 h 257070"/>
              <a:gd name="connsiteX5" fmla="*/ 347046 w 359899"/>
              <a:gd name="connsiteY5" fmla="*/ 257071 h 257070"/>
              <a:gd name="connsiteX6" fmla="*/ 359900 w 359899"/>
              <a:gd name="connsiteY6" fmla="*/ 244217 h 257070"/>
              <a:gd name="connsiteX7" fmla="*/ 359900 w 359899"/>
              <a:gd name="connsiteY7" fmla="*/ 12853 h 257070"/>
              <a:gd name="connsiteX8" fmla="*/ 347046 w 359899"/>
              <a:gd name="connsiteY8" fmla="*/ 0 h 257070"/>
              <a:gd name="connsiteX9" fmla="*/ 325966 w 359899"/>
              <a:gd name="connsiteY9" fmla="*/ 25707 h 257070"/>
              <a:gd name="connsiteX10" fmla="*/ 179950 w 359899"/>
              <a:gd name="connsiteY10" fmla="*/ 138022 h 257070"/>
              <a:gd name="connsiteX11" fmla="*/ 33933 w 359899"/>
              <a:gd name="connsiteY11" fmla="*/ 25707 h 257070"/>
              <a:gd name="connsiteX12" fmla="*/ 325966 w 359899"/>
              <a:gd name="connsiteY12" fmla="*/ 25707 h 257070"/>
              <a:gd name="connsiteX13" fmla="*/ 334192 w 359899"/>
              <a:gd name="connsiteY13" fmla="*/ 231364 h 257070"/>
              <a:gd name="connsiteX14" fmla="*/ 25707 w 359899"/>
              <a:gd name="connsiteY14" fmla="*/ 231364 h 257070"/>
              <a:gd name="connsiteX15" fmla="*/ 25707 w 359899"/>
              <a:gd name="connsiteY15" fmla="*/ 51812 h 257070"/>
              <a:gd name="connsiteX16" fmla="*/ 172122 w 359899"/>
              <a:gd name="connsiteY16" fmla="*/ 164435 h 257070"/>
              <a:gd name="connsiteX17" fmla="*/ 187778 w 359899"/>
              <a:gd name="connsiteY17" fmla="*/ 164435 h 257070"/>
              <a:gd name="connsiteX18" fmla="*/ 334192 w 359899"/>
              <a:gd name="connsiteY18" fmla="*/ 51812 h 257070"/>
              <a:gd name="connsiteX19" fmla="*/ 334192 w 359899"/>
              <a:gd name="connsiteY19" fmla="*/ 231364 h 257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9899" h="257070">
                <a:moveTo>
                  <a:pt x="347046" y="0"/>
                </a:moveTo>
                <a:lnTo>
                  <a:pt x="12854" y="0"/>
                </a:lnTo>
                <a:cubicBezTo>
                  <a:pt x="5755" y="0"/>
                  <a:pt x="0" y="5755"/>
                  <a:pt x="0" y="12853"/>
                </a:cubicBezTo>
                <a:lnTo>
                  <a:pt x="0" y="244217"/>
                </a:lnTo>
                <a:cubicBezTo>
                  <a:pt x="0" y="251316"/>
                  <a:pt x="5755" y="257071"/>
                  <a:pt x="12854" y="257071"/>
                </a:cubicBezTo>
                <a:lnTo>
                  <a:pt x="347046" y="257071"/>
                </a:lnTo>
                <a:cubicBezTo>
                  <a:pt x="354145" y="257071"/>
                  <a:pt x="359900" y="251316"/>
                  <a:pt x="359900" y="244217"/>
                </a:cubicBezTo>
                <a:lnTo>
                  <a:pt x="359900" y="12853"/>
                </a:lnTo>
                <a:cubicBezTo>
                  <a:pt x="359900" y="5755"/>
                  <a:pt x="354145" y="0"/>
                  <a:pt x="347046" y="0"/>
                </a:cubicBezTo>
                <a:close/>
                <a:moveTo>
                  <a:pt x="325966" y="25707"/>
                </a:moveTo>
                <a:lnTo>
                  <a:pt x="179950" y="138022"/>
                </a:lnTo>
                <a:lnTo>
                  <a:pt x="33933" y="25707"/>
                </a:lnTo>
                <a:lnTo>
                  <a:pt x="325966" y="25707"/>
                </a:lnTo>
                <a:close/>
                <a:moveTo>
                  <a:pt x="334192" y="231364"/>
                </a:moveTo>
                <a:lnTo>
                  <a:pt x="25707" y="231364"/>
                </a:lnTo>
                <a:lnTo>
                  <a:pt x="25707" y="51812"/>
                </a:lnTo>
                <a:lnTo>
                  <a:pt x="172122" y="164435"/>
                </a:lnTo>
                <a:cubicBezTo>
                  <a:pt x="176739" y="167980"/>
                  <a:pt x="183161" y="167980"/>
                  <a:pt x="187778" y="164435"/>
                </a:cubicBezTo>
                <a:lnTo>
                  <a:pt x="334192" y="51812"/>
                </a:lnTo>
                <a:lnTo>
                  <a:pt x="334192" y="231364"/>
                </a:lnTo>
                <a:close/>
              </a:path>
            </a:pathLst>
          </a:custGeom>
          <a:solidFill>
            <a:schemeClr val="bg1"/>
          </a:solidFill>
          <a:ln w="737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Рисунок 3" descr="C:\Users\ГБУЗ НО Шахунская ЦР\Desktop\ДЕНЬ МЕДИКА\DSC03121.JPG"/>
          <p:cNvPicPr/>
          <p:nvPr/>
        </p:nvPicPr>
        <p:blipFill>
          <a:blip r:embed="rId3" cstate="print"/>
          <a:srcRect l="12827" r="9407"/>
          <a:stretch>
            <a:fillRect/>
          </a:stretch>
        </p:blipFill>
        <p:spPr bwMode="auto">
          <a:xfrm>
            <a:off x="5737225" y="1231265"/>
            <a:ext cx="5139055" cy="433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4" name="Rounded Rectangular Callout 17"/>
          <p:cNvSpPr/>
          <p:nvPr/>
        </p:nvSpPr>
        <p:spPr>
          <a:xfrm>
            <a:off x="4678045" y="5012690"/>
            <a:ext cx="2835275" cy="794385"/>
          </a:xfrm>
          <a:prstGeom prst="wedgeRoundRectCallout">
            <a:avLst>
              <a:gd name="adj1" fmla="val 72564"/>
              <a:gd name="adj2" fmla="val 793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ea typeface="VTB Group Cond" panose="020B0506050504020204" pitchFamily="34" charset="77"/>
              </a:rPr>
              <a:t>Золотов Сергей Николаевич </a:t>
            </a:r>
            <a:endParaRPr lang="ru-RU" sz="2000" dirty="0">
              <a:solidFill>
                <a:schemeClr val="bg1"/>
              </a:solidFill>
              <a:ea typeface="VTB Group Cond" panose="020B0506050504020204" pitchFamily="34" charset="77"/>
            </a:endParaRP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  <a:ea typeface="VTB Group Cond" panose="020B0506050504020204" pitchFamily="34" charset="77"/>
              </a:rPr>
              <a:t>И.о</a:t>
            </a:r>
            <a:r>
              <a:rPr lang="ru-RU" sz="2000" dirty="0" smtClean="0">
                <a:solidFill>
                  <a:schemeClr val="bg1"/>
                </a:solidFill>
                <a:ea typeface="VTB Group Cond" panose="020B0506050504020204" pitchFamily="34" charset="77"/>
              </a:rPr>
              <a:t>. директора</a:t>
            </a:r>
            <a:endParaRPr lang="ru-RU" sz="2000" dirty="0">
              <a:solidFill>
                <a:schemeClr val="bg1"/>
              </a:solidFill>
              <a:ea typeface="VTB Group Cond" panose="020B0506050504020204" pitchFamily="34" charset="77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1150" y="6278880"/>
            <a:ext cx="2409825" cy="371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2.04236220472444,&quot;left&quot;:34.87503937007874,&quot;top&quot;:144.60015748031498,&quot;width&quot;:332.0959055118110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3329991383671,&quot;left&quot;:95.68338582677166,&quot;top&quot;:99.0378705095566,&quot;width&quot;:742.6242519685038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3.71055118110223,&quot;left&quot;:547.4422047244094,&quot;top&quot;:158.15291338582676,&quot;width&quot;:309.88401574803174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6.55,&quot;left&quot;:-148.65,&quot;top&quot;:134,&quot;width&quot;:1152.718661417323}"/>
</p:tagLst>
</file>

<file path=ppt/theme/theme1.xml><?xml version="1.0" encoding="utf-8"?>
<a:theme xmlns:a="http://schemas.openxmlformats.org/drawingml/2006/main" name="Тема Office">
  <a:themeElements>
    <a:clrScheme name="IT Pitch de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Oswald"/>
        <a:ea typeface=""/>
        <a:cs typeface=""/>
      </a:majorFont>
      <a:minorFont>
        <a:latin typeface="Oswal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279</TotalTime>
  <Words>357</Words>
  <Application>Microsoft Office PowerPoint</Application>
  <PresentationFormat>Широкоэкранный</PresentationFormat>
  <Paragraphs>139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VTB Group Cond Light</vt:lpstr>
      <vt:lpstr>Arial</vt:lpstr>
      <vt:lpstr>VTB Group Cond Book</vt:lpstr>
      <vt:lpstr>Oswald</vt:lpstr>
      <vt:lpstr>Times New Roman</vt:lpstr>
      <vt:lpstr>Roboto Condensed</vt:lpstr>
      <vt:lpstr>Oswald Light</vt:lpstr>
      <vt:lpstr>VTB Group Cond</vt:lpstr>
      <vt:lpstr>Calibri</vt:lpstr>
      <vt:lpstr>Oswald SemiBold</vt:lpstr>
      <vt:lpstr>Тема Office</vt:lpstr>
      <vt:lpstr>Презентация PowerPoint</vt:lpstr>
      <vt:lpstr>город Шахунья - где это?</vt:lpstr>
      <vt:lpstr>ШАХУНЬЯ</vt:lpstr>
      <vt:lpstr>почему Шахунья - это комфорт?</vt:lpstr>
      <vt:lpstr>ШКОЛЫ И ДЕТСКИЕ САДЫ</vt:lpstr>
      <vt:lpstr>ФОК «АТЛАНТ»</vt:lpstr>
      <vt:lpstr>БОЛЬНИЦА</vt:lpstr>
      <vt:lpstr>Презентация PowerPoint</vt:lpstr>
      <vt:lpstr>Работать можно и нужно!</vt:lpstr>
      <vt:lpstr>СТАЦИОНАР</vt:lpstr>
      <vt:lpstr>Востребованные специальности </vt:lpstr>
      <vt:lpstr>ЛУЧШАЯ РАБОТА В МИРЕ</vt:lpstr>
      <vt:lpstr>СТАНЬ ЛУЧШИМ! МЫ ПОМОЖЕМ!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lastModifiedBy>Пользователь</cp:lastModifiedBy>
  <cp:revision>88</cp:revision>
  <dcterms:created xsi:type="dcterms:W3CDTF">2021-03-13T09:42:00Z</dcterms:created>
  <dcterms:modified xsi:type="dcterms:W3CDTF">2026-05-26T09:59:05Z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BF38C7C9F74C4B0FB66BF8021567DEA0_13</vt:lpwstr>
  </property>
  <property fmtid="{D5CDD505-2E9C-101B-9397-08002B2CF9AE}" pid="3" name="KSOProductBuildVer">
    <vt:lpwstr>1049-12.2.0.23196</vt:lpwstr>
  </property>
</Properties>
</file>